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1"/>
  </p:notesMasterIdLst>
  <p:sldIdLst>
    <p:sldId id="256" r:id="rId2"/>
    <p:sldId id="257" r:id="rId3"/>
    <p:sldId id="259" r:id="rId4"/>
    <p:sldId id="258" r:id="rId5"/>
    <p:sldId id="260" r:id="rId6"/>
    <p:sldId id="261" r:id="rId7"/>
    <p:sldId id="263" r:id="rId8"/>
    <p:sldId id="262"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ia scheideman" initials="ms" lastIdx="1" clrIdx="0">
    <p:extLst>
      <p:ext uri="{19B8F6BF-5375-455C-9EA6-DF929625EA0E}">
        <p15:presenceInfo xmlns:p15="http://schemas.microsoft.com/office/powerpoint/2012/main" userId="6f481a02e59eaa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18E"/>
    <a:srgbClr val="FF9900"/>
    <a:srgbClr val="1D4971"/>
    <a:srgbClr val="008FFA"/>
    <a:srgbClr val="653903"/>
    <a:srgbClr val="864B04"/>
    <a:srgbClr val="B36405"/>
    <a:srgbClr val="0046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618BFE-5B48-4E39-9E10-64E13B7BC8F4}" v="3" dt="2023-02-01T20:22:09.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p:normalViewPr>
  <p:slideViewPr>
    <p:cSldViewPr snapToGrid="0">
      <p:cViewPr varScale="1">
        <p:scale>
          <a:sx n="63" d="100"/>
          <a:sy n="63" d="100"/>
        </p:scale>
        <p:origin x="86" y="49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3" d="100"/>
          <a:sy n="73" d="100"/>
        </p:scale>
        <p:origin x="2270"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a scheideman" userId="6f481a02e59eaa42" providerId="LiveId" clId="{9FA7CD7A-3CF1-46EB-9984-7043B0329CF3}"/>
    <pc:docChg chg="undo custSel modSld">
      <pc:chgData name="marcia scheideman" userId="6f481a02e59eaa42" providerId="LiveId" clId="{9FA7CD7A-3CF1-46EB-9984-7043B0329CF3}" dt="2021-01-30T01:47:52.366" v="6402" actId="20577"/>
      <pc:docMkLst>
        <pc:docMk/>
      </pc:docMkLst>
      <pc:sldChg chg="modNotes">
        <pc:chgData name="marcia scheideman" userId="6f481a02e59eaa42" providerId="LiveId" clId="{9FA7CD7A-3CF1-46EB-9984-7043B0329CF3}" dt="2021-01-30T01:47:52.366" v="6402" actId="20577"/>
        <pc:sldMkLst>
          <pc:docMk/>
          <pc:sldMk cId="2949015547" sldId="256"/>
        </pc:sldMkLst>
      </pc:sldChg>
      <pc:sldChg chg="delSp modSp mod modNotes">
        <pc:chgData name="marcia scheideman" userId="6f481a02e59eaa42" providerId="LiveId" clId="{9FA7CD7A-3CF1-46EB-9984-7043B0329CF3}" dt="2021-01-30T01:14:16.347" v="6259" actId="1076"/>
        <pc:sldMkLst>
          <pc:docMk/>
          <pc:sldMk cId="4256705590" sldId="257"/>
        </pc:sldMkLst>
        <pc:spChg chg="mod">
          <ac:chgData name="marcia scheideman" userId="6f481a02e59eaa42" providerId="LiveId" clId="{9FA7CD7A-3CF1-46EB-9984-7043B0329CF3}" dt="2021-01-29T13:30:53.792" v="8" actId="1076"/>
          <ac:spMkLst>
            <pc:docMk/>
            <pc:sldMk cId="4256705590" sldId="257"/>
            <ac:spMk id="2" creationId="{1A916813-6FD1-4C51-8619-538F9FF71A1A}"/>
          </ac:spMkLst>
        </pc:spChg>
        <pc:graphicFrameChg chg="mod">
          <ac:chgData name="marcia scheideman" userId="6f481a02e59eaa42" providerId="LiveId" clId="{9FA7CD7A-3CF1-46EB-9984-7043B0329CF3}" dt="2021-01-29T13:30:14.873" v="2" actId="14100"/>
          <ac:graphicFrameMkLst>
            <pc:docMk/>
            <pc:sldMk cId="4256705590" sldId="257"/>
            <ac:graphicFrameMk id="5" creationId="{F4581389-604F-47B6-98AE-00D043EB3688}"/>
          </ac:graphicFrameMkLst>
        </pc:graphicFrameChg>
        <pc:picChg chg="del">
          <ac:chgData name="marcia scheideman" userId="6f481a02e59eaa42" providerId="LiveId" clId="{9FA7CD7A-3CF1-46EB-9984-7043B0329CF3}" dt="2021-01-29T13:29:57.779" v="0" actId="478"/>
          <ac:picMkLst>
            <pc:docMk/>
            <pc:sldMk cId="4256705590" sldId="257"/>
            <ac:picMk id="4" creationId="{24247276-655D-4DB8-8D9A-B052DA5F5AA0}"/>
          </ac:picMkLst>
        </pc:picChg>
      </pc:sldChg>
      <pc:sldChg chg="modNotes">
        <pc:chgData name="marcia scheideman" userId="6f481a02e59eaa42" providerId="LiveId" clId="{9FA7CD7A-3CF1-46EB-9984-7043B0329CF3}" dt="2021-01-30T01:13:30.953" v="6254" actId="255"/>
        <pc:sldMkLst>
          <pc:docMk/>
          <pc:sldMk cId="5174432" sldId="258"/>
        </pc:sldMkLst>
      </pc:sldChg>
      <pc:sldChg chg="modNotes">
        <pc:chgData name="marcia scheideman" userId="6f481a02e59eaa42" providerId="LiveId" clId="{9FA7CD7A-3CF1-46EB-9984-7043B0329CF3}" dt="2021-01-30T01:14:02.978" v="6257" actId="1076"/>
        <pc:sldMkLst>
          <pc:docMk/>
          <pc:sldMk cId="2923335205" sldId="259"/>
        </pc:sldMkLst>
      </pc:sldChg>
      <pc:sldChg chg="modNotes">
        <pc:chgData name="marcia scheideman" userId="6f481a02e59eaa42" providerId="LiveId" clId="{9FA7CD7A-3CF1-46EB-9984-7043B0329CF3}" dt="2021-01-30T01:43:34.272" v="6288" actId="20577"/>
        <pc:sldMkLst>
          <pc:docMk/>
          <pc:sldMk cId="1790504691" sldId="260"/>
        </pc:sldMkLst>
      </pc:sldChg>
      <pc:sldChg chg="modNotes">
        <pc:chgData name="marcia scheideman" userId="6f481a02e59eaa42" providerId="LiveId" clId="{9FA7CD7A-3CF1-46EB-9984-7043B0329CF3}" dt="2021-01-30T01:46:21.077" v="6329" actId="20577"/>
        <pc:sldMkLst>
          <pc:docMk/>
          <pc:sldMk cId="3880739852" sldId="261"/>
        </pc:sldMkLst>
      </pc:sldChg>
      <pc:sldChg chg="modNotes">
        <pc:chgData name="marcia scheideman" userId="6f481a02e59eaa42" providerId="LiveId" clId="{9FA7CD7A-3CF1-46EB-9984-7043B0329CF3}" dt="2021-01-30T01:07:34.171" v="5939" actId="1076"/>
        <pc:sldMkLst>
          <pc:docMk/>
          <pc:sldMk cId="2641745414" sldId="262"/>
        </pc:sldMkLst>
      </pc:sldChg>
      <pc:sldChg chg="modNotes">
        <pc:chgData name="marcia scheideman" userId="6f481a02e59eaa42" providerId="LiveId" clId="{9FA7CD7A-3CF1-46EB-9984-7043B0329CF3}" dt="2021-01-29T22:16:15.776" v="3931" actId="1076"/>
        <pc:sldMkLst>
          <pc:docMk/>
          <pc:sldMk cId="1544314970" sldId="263"/>
        </pc:sldMkLst>
      </pc:sldChg>
      <pc:sldChg chg="modNotes">
        <pc:chgData name="marcia scheideman" userId="6f481a02e59eaa42" providerId="LiveId" clId="{9FA7CD7A-3CF1-46EB-9984-7043B0329CF3}" dt="2021-01-30T01:13:08.902" v="6253" actId="255"/>
        <pc:sldMkLst>
          <pc:docMk/>
          <pc:sldMk cId="632751231" sldId="265"/>
        </pc:sldMkLst>
      </pc:sldChg>
    </pc:docChg>
  </pc:docChgLst>
  <pc:docChgLst>
    <pc:chgData name="marcia scheideman" userId="6f481a02e59eaa42" providerId="LiveId" clId="{52DF9743-720C-4C9F-83A3-A6F49DDC8BF4}"/>
    <pc:docChg chg="undo custSel mod addSld delSld modSld sldOrd">
      <pc:chgData name="marcia scheideman" userId="6f481a02e59eaa42" providerId="LiveId" clId="{52DF9743-720C-4C9F-83A3-A6F49DDC8BF4}" dt="2020-12-10T17:30:58.145" v="1521" actId="1076"/>
      <pc:docMkLst>
        <pc:docMk/>
      </pc:docMkLst>
      <pc:sldChg chg="addSp delSp modSp mod setBg">
        <pc:chgData name="marcia scheideman" userId="6f481a02e59eaa42" providerId="LiveId" clId="{52DF9743-720C-4C9F-83A3-A6F49DDC8BF4}" dt="2020-12-07T13:37:44.841" v="968" actId="478"/>
        <pc:sldMkLst>
          <pc:docMk/>
          <pc:sldMk cId="5174432" sldId="258"/>
        </pc:sldMkLst>
        <pc:spChg chg="mod">
          <ac:chgData name="marcia scheideman" userId="6f481a02e59eaa42" providerId="LiveId" clId="{52DF9743-720C-4C9F-83A3-A6F49DDC8BF4}" dt="2020-12-05T22:00:27.836" v="266" actId="255"/>
          <ac:spMkLst>
            <pc:docMk/>
            <pc:sldMk cId="5174432" sldId="258"/>
            <ac:spMk id="2" creationId="{8CF538A0-C641-4ABE-84DF-DC70FD9851A1}"/>
          </ac:spMkLst>
        </pc:spChg>
        <pc:spChg chg="del mod">
          <ac:chgData name="marcia scheideman" userId="6f481a02e59eaa42" providerId="LiveId" clId="{52DF9743-720C-4C9F-83A3-A6F49DDC8BF4}" dt="2020-12-05T21:58:13.893" v="170" actId="478"/>
          <ac:spMkLst>
            <pc:docMk/>
            <pc:sldMk cId="5174432" sldId="258"/>
            <ac:spMk id="3" creationId="{FCD111A8-2EAD-410C-A016-ADD30C55E1FA}"/>
          </ac:spMkLst>
        </pc:spChg>
        <pc:spChg chg="add mod">
          <ac:chgData name="marcia scheideman" userId="6f481a02e59eaa42" providerId="LiveId" clId="{52DF9743-720C-4C9F-83A3-A6F49DDC8BF4}" dt="2020-12-05T22:03:43.986" v="286" actId="1076"/>
          <ac:spMkLst>
            <pc:docMk/>
            <pc:sldMk cId="5174432" sldId="258"/>
            <ac:spMk id="5" creationId="{B66BAE9C-5EAF-402A-803F-62EE49C64364}"/>
          </ac:spMkLst>
        </pc:spChg>
        <pc:spChg chg="add del mod">
          <ac:chgData name="marcia scheideman" userId="6f481a02e59eaa42" providerId="LiveId" clId="{52DF9743-720C-4C9F-83A3-A6F49DDC8BF4}" dt="2020-12-07T13:37:44.841" v="968" actId="478"/>
          <ac:spMkLst>
            <pc:docMk/>
            <pc:sldMk cId="5174432" sldId="258"/>
            <ac:spMk id="6" creationId="{B39C7DC9-3B39-4639-A12B-31B930AEF286}"/>
          </ac:spMkLst>
        </pc:spChg>
        <pc:spChg chg="add del">
          <ac:chgData name="marcia scheideman" userId="6f481a02e59eaa42" providerId="LiveId" clId="{52DF9743-720C-4C9F-83A3-A6F49DDC8BF4}" dt="2020-12-05T21:55:05.683" v="126" actId="26606"/>
          <ac:spMkLst>
            <pc:docMk/>
            <pc:sldMk cId="5174432" sldId="258"/>
            <ac:spMk id="10" creationId="{CDBF2F9D-983F-4E90-827D-5A23216DEA35}"/>
          </ac:spMkLst>
        </pc:spChg>
        <pc:spChg chg="add del">
          <ac:chgData name="marcia scheideman" userId="6f481a02e59eaa42" providerId="LiveId" clId="{52DF9743-720C-4C9F-83A3-A6F49DDC8BF4}" dt="2020-12-05T21:55:05.683" v="126" actId="26606"/>
          <ac:spMkLst>
            <pc:docMk/>
            <pc:sldMk cId="5174432" sldId="258"/>
            <ac:spMk id="12" creationId="{6CB927A4-E432-4310-9CD5-E89FF5063179}"/>
          </ac:spMkLst>
        </pc:spChg>
        <pc:spChg chg="add del">
          <ac:chgData name="marcia scheideman" userId="6f481a02e59eaa42" providerId="LiveId" clId="{52DF9743-720C-4C9F-83A3-A6F49DDC8BF4}" dt="2020-12-05T21:55:05.683" v="126" actId="26606"/>
          <ac:spMkLst>
            <pc:docMk/>
            <pc:sldMk cId="5174432" sldId="258"/>
            <ac:spMk id="14" creationId="{E3020543-B24B-4EC4-8FFC-8DD88EEA91A8}"/>
          </ac:spMkLst>
        </pc:spChg>
        <pc:spChg chg="add del">
          <ac:chgData name="marcia scheideman" userId="6f481a02e59eaa42" providerId="LiveId" clId="{52DF9743-720C-4C9F-83A3-A6F49DDC8BF4}" dt="2020-12-05T21:55:05.683" v="126" actId="26606"/>
          <ac:spMkLst>
            <pc:docMk/>
            <pc:sldMk cId="5174432" sldId="258"/>
            <ac:spMk id="16" creationId="{1453BF6C-B012-48B7-B4E8-6D7AC7C27D02}"/>
          </ac:spMkLst>
        </pc:spChg>
        <pc:spChg chg="add">
          <ac:chgData name="marcia scheideman" userId="6f481a02e59eaa42" providerId="LiveId" clId="{52DF9743-720C-4C9F-83A3-A6F49DDC8BF4}" dt="2020-12-05T21:55:05.683" v="126" actId="26606"/>
          <ac:spMkLst>
            <pc:docMk/>
            <pc:sldMk cId="5174432" sldId="258"/>
            <ac:spMk id="23" creationId="{058A14AF-9FB5-4CC7-BA35-E8E85D3EDF0E}"/>
          </ac:spMkLst>
        </pc:spChg>
        <pc:spChg chg="add">
          <ac:chgData name="marcia scheideman" userId="6f481a02e59eaa42" providerId="LiveId" clId="{52DF9743-720C-4C9F-83A3-A6F49DDC8BF4}" dt="2020-12-05T21:55:05.683" v="126" actId="26606"/>
          <ac:spMkLst>
            <pc:docMk/>
            <pc:sldMk cId="5174432" sldId="258"/>
            <ac:spMk id="25" creationId="{3A9A4357-BD1D-4622-A4FE-766E6AB8DE84}"/>
          </ac:spMkLst>
        </pc:spChg>
        <pc:spChg chg="add">
          <ac:chgData name="marcia scheideman" userId="6f481a02e59eaa42" providerId="LiveId" clId="{52DF9743-720C-4C9F-83A3-A6F49DDC8BF4}" dt="2020-12-05T21:55:05.683" v="126" actId="26606"/>
          <ac:spMkLst>
            <pc:docMk/>
            <pc:sldMk cId="5174432" sldId="258"/>
            <ac:spMk id="27" creationId="{E659831F-0D9A-4C63-9EBB-8435B85A440F}"/>
          </ac:spMkLst>
        </pc:spChg>
        <pc:spChg chg="add">
          <ac:chgData name="marcia scheideman" userId="6f481a02e59eaa42" providerId="LiveId" clId="{52DF9743-720C-4C9F-83A3-A6F49DDC8BF4}" dt="2020-12-05T21:55:05.683" v="126" actId="26606"/>
          <ac:spMkLst>
            <pc:docMk/>
            <pc:sldMk cId="5174432" sldId="258"/>
            <ac:spMk id="29" creationId="{E6995CE5-F890-4ABA-82A2-26507CE8D2A3}"/>
          </ac:spMkLst>
        </pc:spChg>
        <pc:picChg chg="add mod ord">
          <ac:chgData name="marcia scheideman" userId="6f481a02e59eaa42" providerId="LiveId" clId="{52DF9743-720C-4C9F-83A3-A6F49DDC8BF4}" dt="2020-12-05T22:03:15.605" v="283" actId="14100"/>
          <ac:picMkLst>
            <pc:docMk/>
            <pc:sldMk cId="5174432" sldId="258"/>
            <ac:picMk id="7" creationId="{24293AF3-58A0-4949-B519-B3E6361C478C}"/>
          </ac:picMkLst>
        </pc:picChg>
        <pc:cxnChg chg="add del">
          <ac:chgData name="marcia scheideman" userId="6f481a02e59eaa42" providerId="LiveId" clId="{52DF9743-720C-4C9F-83A3-A6F49DDC8BF4}" dt="2020-12-05T21:55:05.683" v="126" actId="26606"/>
          <ac:cxnSpMkLst>
            <pc:docMk/>
            <pc:sldMk cId="5174432" sldId="258"/>
            <ac:cxnSpMk id="18" creationId="{C49DA8F6-BCC1-4447-B54C-57856834B94B}"/>
          </ac:cxnSpMkLst>
        </pc:cxnChg>
      </pc:sldChg>
      <pc:sldChg chg="addSp delSp modSp new mod ord setBg">
        <pc:chgData name="marcia scheideman" userId="6f481a02e59eaa42" providerId="LiveId" clId="{52DF9743-720C-4C9F-83A3-A6F49DDC8BF4}" dt="2020-12-10T17:30:58.145" v="1521" actId="1076"/>
        <pc:sldMkLst>
          <pc:docMk/>
          <pc:sldMk cId="2923335205" sldId="259"/>
        </pc:sldMkLst>
        <pc:spChg chg="del">
          <ac:chgData name="marcia scheideman" userId="6f481a02e59eaa42" providerId="LiveId" clId="{52DF9743-720C-4C9F-83A3-A6F49DDC8BF4}" dt="2020-12-07T01:28:50.246" v="295" actId="26606"/>
          <ac:spMkLst>
            <pc:docMk/>
            <pc:sldMk cId="2923335205" sldId="259"/>
            <ac:spMk id="2" creationId="{C703C37C-DF35-4D8B-BA67-3944EAEE04BF}"/>
          </ac:spMkLst>
        </pc:spChg>
        <pc:spChg chg="del">
          <ac:chgData name="marcia scheideman" userId="6f481a02e59eaa42" providerId="LiveId" clId="{52DF9743-720C-4C9F-83A3-A6F49DDC8BF4}" dt="2020-12-07T01:28:36.520" v="292" actId="931"/>
          <ac:spMkLst>
            <pc:docMk/>
            <pc:sldMk cId="2923335205" sldId="259"/>
            <ac:spMk id="3" creationId="{A53C5E29-0642-40D3-B720-48B8871AD901}"/>
          </ac:spMkLst>
        </pc:spChg>
        <pc:spChg chg="add del mod">
          <ac:chgData name="marcia scheideman" userId="6f481a02e59eaa42" providerId="LiveId" clId="{52DF9743-720C-4C9F-83A3-A6F49DDC8BF4}" dt="2020-12-10T17:24:48.066" v="1445" actId="478"/>
          <ac:spMkLst>
            <pc:docMk/>
            <pc:sldMk cId="2923335205" sldId="259"/>
            <ac:spMk id="6" creationId="{57187BE2-094B-4293-91B8-D5939D964F9E}"/>
          </ac:spMkLst>
        </pc:spChg>
        <pc:spChg chg="add mod">
          <ac:chgData name="marcia scheideman" userId="6f481a02e59eaa42" providerId="LiveId" clId="{52DF9743-720C-4C9F-83A3-A6F49DDC8BF4}" dt="2020-12-10T17:27:25.925" v="1452" actId="26606"/>
          <ac:spMkLst>
            <pc:docMk/>
            <pc:sldMk cId="2923335205" sldId="259"/>
            <ac:spMk id="8" creationId="{FEEFB770-B4E0-4B67-B342-3A6282EC64ED}"/>
          </ac:spMkLst>
        </pc:spChg>
        <pc:spChg chg="add del">
          <ac:chgData name="marcia scheideman" userId="6f481a02e59eaa42" providerId="LiveId" clId="{52DF9743-720C-4C9F-83A3-A6F49DDC8BF4}" dt="2020-12-10T17:27:25.925" v="1452" actId="26606"/>
          <ac:spMkLst>
            <pc:docMk/>
            <pc:sldMk cId="2923335205" sldId="259"/>
            <ac:spMk id="10" creationId="{6EE0B6E2-7CE8-4D86-87FC-4B58A7D8E759}"/>
          </ac:spMkLst>
        </pc:spChg>
        <pc:spChg chg="add del">
          <ac:chgData name="marcia scheideman" userId="6f481a02e59eaa42" providerId="LiveId" clId="{52DF9743-720C-4C9F-83A3-A6F49DDC8BF4}" dt="2020-12-10T17:27:25.925" v="1452" actId="26606"/>
          <ac:spMkLst>
            <pc:docMk/>
            <pc:sldMk cId="2923335205" sldId="259"/>
            <ac:spMk id="15" creationId="{16C5FA50-8D52-4617-AF91-5C7B1C8352F1}"/>
          </ac:spMkLst>
        </pc:spChg>
        <pc:spChg chg="add del">
          <ac:chgData name="marcia scheideman" userId="6f481a02e59eaa42" providerId="LiveId" clId="{52DF9743-720C-4C9F-83A3-A6F49DDC8BF4}" dt="2020-12-10T17:27:25.925" v="1452" actId="26606"/>
          <ac:spMkLst>
            <pc:docMk/>
            <pc:sldMk cId="2923335205" sldId="259"/>
            <ac:spMk id="17" creationId="{E223798C-12AD-4B0C-A50C-D676347D67CF}"/>
          </ac:spMkLst>
        </pc:spChg>
        <pc:picChg chg="add mod">
          <ac:chgData name="marcia scheideman" userId="6f481a02e59eaa42" providerId="LiveId" clId="{52DF9743-720C-4C9F-83A3-A6F49DDC8BF4}" dt="2020-12-10T17:30:58.145" v="1521" actId="1076"/>
          <ac:picMkLst>
            <pc:docMk/>
            <pc:sldMk cId="2923335205" sldId="259"/>
            <ac:picMk id="3" creationId="{BF270C5C-4299-439B-A531-954F600E8FB0}"/>
          </ac:picMkLst>
        </pc:picChg>
        <pc:picChg chg="add del mod">
          <ac:chgData name="marcia scheideman" userId="6f481a02e59eaa42" providerId="LiveId" clId="{52DF9743-720C-4C9F-83A3-A6F49DDC8BF4}" dt="2020-12-10T17:24:03.554" v="1444" actId="478"/>
          <ac:picMkLst>
            <pc:docMk/>
            <pc:sldMk cId="2923335205" sldId="259"/>
            <ac:picMk id="5" creationId="{12CF9826-1ABE-41DF-B006-4D251D0D25D4}"/>
          </ac:picMkLst>
        </pc:picChg>
      </pc:sldChg>
      <pc:sldChg chg="addSp delSp modSp new mod setBg">
        <pc:chgData name="marcia scheideman" userId="6f481a02e59eaa42" providerId="LiveId" clId="{52DF9743-720C-4C9F-83A3-A6F49DDC8BF4}" dt="2020-12-07T01:38:34.249" v="678" actId="122"/>
        <pc:sldMkLst>
          <pc:docMk/>
          <pc:sldMk cId="1790504691" sldId="260"/>
        </pc:sldMkLst>
        <pc:spChg chg="mod">
          <ac:chgData name="marcia scheideman" userId="6f481a02e59eaa42" providerId="LiveId" clId="{52DF9743-720C-4C9F-83A3-A6F49DDC8BF4}" dt="2020-12-07T01:38:34.249" v="678" actId="122"/>
          <ac:spMkLst>
            <pc:docMk/>
            <pc:sldMk cId="1790504691" sldId="260"/>
            <ac:spMk id="2" creationId="{8D77AA2B-CC8E-47A6-9C0B-35DDB251F625}"/>
          </ac:spMkLst>
        </pc:spChg>
        <pc:spChg chg="del mod">
          <ac:chgData name="marcia scheideman" userId="6f481a02e59eaa42" providerId="LiveId" clId="{52DF9743-720C-4C9F-83A3-A6F49DDC8BF4}" dt="2020-12-07T01:35:14.210" v="655" actId="26606"/>
          <ac:spMkLst>
            <pc:docMk/>
            <pc:sldMk cId="1790504691" sldId="260"/>
            <ac:spMk id="3" creationId="{59F1286B-8CD3-44A7-9CB3-AB91EC9D2B1B}"/>
          </ac:spMkLst>
        </pc:spChg>
        <pc:spChg chg="add">
          <ac:chgData name="marcia scheideman" userId="6f481a02e59eaa42" providerId="LiveId" clId="{52DF9743-720C-4C9F-83A3-A6F49DDC8BF4}" dt="2020-12-07T01:35:14.210" v="655" actId="26606"/>
          <ac:spMkLst>
            <pc:docMk/>
            <pc:sldMk cId="1790504691" sldId="260"/>
            <ac:spMk id="9" creationId="{07E773EB-1EC1-4E49-9DE2-E6F460497242}"/>
          </ac:spMkLst>
        </pc:spChg>
        <pc:graphicFrameChg chg="add mod">
          <ac:chgData name="marcia scheideman" userId="6f481a02e59eaa42" providerId="LiveId" clId="{52DF9743-720C-4C9F-83A3-A6F49DDC8BF4}" dt="2020-12-07T01:38:08.926" v="675"/>
          <ac:graphicFrameMkLst>
            <pc:docMk/>
            <pc:sldMk cId="1790504691" sldId="260"/>
            <ac:graphicFrameMk id="5" creationId="{DC34494A-CDE0-4663-8DA9-3529404B39E9}"/>
          </ac:graphicFrameMkLst>
        </pc:graphicFrameChg>
      </pc:sldChg>
      <pc:sldChg chg="addSp delSp modSp new mod ord setBg setClrOvrMap">
        <pc:chgData name="marcia scheideman" userId="6f481a02e59eaa42" providerId="LiveId" clId="{52DF9743-720C-4C9F-83A3-A6F49DDC8BF4}" dt="2020-12-07T14:00:48.565" v="970" actId="113"/>
        <pc:sldMkLst>
          <pc:docMk/>
          <pc:sldMk cId="3880739852" sldId="261"/>
        </pc:sldMkLst>
        <pc:spChg chg="mod ord">
          <ac:chgData name="marcia scheideman" userId="6f481a02e59eaa42" providerId="LiveId" clId="{52DF9743-720C-4C9F-83A3-A6F49DDC8BF4}" dt="2020-12-07T02:38:36.650" v="945" actId="255"/>
          <ac:spMkLst>
            <pc:docMk/>
            <pc:sldMk cId="3880739852" sldId="261"/>
            <ac:spMk id="2" creationId="{707B8817-9941-464D-92FB-4269750AF53F}"/>
          </ac:spMkLst>
        </pc:spChg>
        <pc:spChg chg="mod">
          <ac:chgData name="marcia scheideman" userId="6f481a02e59eaa42" providerId="LiveId" clId="{52DF9743-720C-4C9F-83A3-A6F49DDC8BF4}" dt="2020-12-07T14:00:48.565" v="970" actId="113"/>
          <ac:spMkLst>
            <pc:docMk/>
            <pc:sldMk cId="3880739852" sldId="261"/>
            <ac:spMk id="3" creationId="{D94748A8-2C4D-46E6-AB9D-FA91D575624D}"/>
          </ac:spMkLst>
        </pc:spChg>
        <pc:spChg chg="add del">
          <ac:chgData name="marcia scheideman" userId="6f481a02e59eaa42" providerId="LiveId" clId="{52DF9743-720C-4C9F-83A3-A6F49DDC8BF4}" dt="2020-12-07T02:36:24.014" v="931" actId="26606"/>
          <ac:spMkLst>
            <pc:docMk/>
            <pc:sldMk cId="3880739852" sldId="261"/>
            <ac:spMk id="10" creationId="{AFA67CD3-AB4E-4A7A-BEB8-53C445D8C44E}"/>
          </ac:spMkLst>
        </pc:spChg>
        <pc:spChg chg="add del">
          <ac:chgData name="marcia scheideman" userId="6f481a02e59eaa42" providerId="LiveId" clId="{52DF9743-720C-4C9F-83A3-A6F49DDC8BF4}" dt="2020-12-07T02:36:24.014" v="931" actId="26606"/>
          <ac:spMkLst>
            <pc:docMk/>
            <pc:sldMk cId="3880739852" sldId="261"/>
            <ac:spMk id="14" creationId="{339C8D78-A644-462F-B674-F440635E5353}"/>
          </ac:spMkLst>
        </pc:spChg>
        <pc:spChg chg="add del">
          <ac:chgData name="marcia scheideman" userId="6f481a02e59eaa42" providerId="LiveId" clId="{52DF9743-720C-4C9F-83A3-A6F49DDC8BF4}" dt="2020-12-07T02:36:23.990" v="930" actId="26606"/>
          <ac:spMkLst>
            <pc:docMk/>
            <pc:sldMk cId="3880739852" sldId="261"/>
            <ac:spMk id="19" creationId="{E0D60ECE-8986-45DC-B7FE-EC7699B466B8}"/>
          </ac:spMkLst>
        </pc:spChg>
        <pc:spChg chg="add del">
          <ac:chgData name="marcia scheideman" userId="6f481a02e59eaa42" providerId="LiveId" clId="{52DF9743-720C-4C9F-83A3-A6F49DDC8BF4}" dt="2020-12-07T02:36:23.990" v="930" actId="26606"/>
          <ac:spMkLst>
            <pc:docMk/>
            <pc:sldMk cId="3880739852" sldId="261"/>
            <ac:spMk id="21" creationId="{96964194-5878-40D2-8EC0-DDC58387FA56}"/>
          </ac:spMkLst>
        </pc:spChg>
        <pc:spChg chg="add">
          <ac:chgData name="marcia scheideman" userId="6f481a02e59eaa42" providerId="LiveId" clId="{52DF9743-720C-4C9F-83A3-A6F49DDC8BF4}" dt="2020-12-07T02:36:24.014" v="931" actId="26606"/>
          <ac:spMkLst>
            <pc:docMk/>
            <pc:sldMk cId="3880739852" sldId="261"/>
            <ac:spMk id="23" creationId="{B14F32D1-131A-4E26-9F16-AF1A8F488DC0}"/>
          </ac:spMkLst>
        </pc:spChg>
        <pc:spChg chg="add">
          <ac:chgData name="marcia scheideman" userId="6f481a02e59eaa42" providerId="LiveId" clId="{52DF9743-720C-4C9F-83A3-A6F49DDC8BF4}" dt="2020-12-07T02:36:24.014" v="931" actId="26606"/>
          <ac:spMkLst>
            <pc:docMk/>
            <pc:sldMk cId="3880739852" sldId="261"/>
            <ac:spMk id="24" creationId="{1F40F483-2008-4A79-B173-4A9DA0AC3E4E}"/>
          </ac:spMkLst>
        </pc:spChg>
        <pc:spChg chg="add">
          <ac:chgData name="marcia scheideman" userId="6f481a02e59eaa42" providerId="LiveId" clId="{52DF9743-720C-4C9F-83A3-A6F49DDC8BF4}" dt="2020-12-07T02:36:24.014" v="931" actId="26606"/>
          <ac:spMkLst>
            <pc:docMk/>
            <pc:sldMk cId="3880739852" sldId="261"/>
            <ac:spMk id="25" creationId="{1ABC2BC2-F576-4967-9EDA-93DBDDD8D1C4}"/>
          </ac:spMkLst>
        </pc:spChg>
        <pc:spChg chg="add">
          <ac:chgData name="marcia scheideman" userId="6f481a02e59eaa42" providerId="LiveId" clId="{52DF9743-720C-4C9F-83A3-A6F49DDC8BF4}" dt="2020-12-07T02:36:24.014" v="931" actId="26606"/>
          <ac:spMkLst>
            <pc:docMk/>
            <pc:sldMk cId="3880739852" sldId="261"/>
            <ac:spMk id="26" creationId="{D0446FEB-8296-4C58-A416-FE66BF9333A2}"/>
          </ac:spMkLst>
        </pc:spChg>
        <pc:spChg chg="add">
          <ac:chgData name="marcia scheideman" userId="6f481a02e59eaa42" providerId="LiveId" clId="{52DF9743-720C-4C9F-83A3-A6F49DDC8BF4}" dt="2020-12-07T02:36:24.014" v="931" actId="26606"/>
          <ac:spMkLst>
            <pc:docMk/>
            <pc:sldMk cId="3880739852" sldId="261"/>
            <ac:spMk id="27" creationId="{C1ED7A15-93F4-4241-81AA-1F6EDAE94F88}"/>
          </ac:spMkLst>
        </pc:spChg>
        <pc:picChg chg="add mod">
          <ac:chgData name="marcia scheideman" userId="6f481a02e59eaa42" providerId="LiveId" clId="{52DF9743-720C-4C9F-83A3-A6F49DDC8BF4}" dt="2020-12-07T02:45:07.411" v="953" actId="14100"/>
          <ac:picMkLst>
            <pc:docMk/>
            <pc:sldMk cId="3880739852" sldId="261"/>
            <ac:picMk id="7" creationId="{A9E0C984-0B96-49AD-BD58-304006AFC91B}"/>
          </ac:picMkLst>
        </pc:picChg>
        <pc:picChg chg="add del">
          <ac:chgData name="marcia scheideman" userId="6f481a02e59eaa42" providerId="LiveId" clId="{52DF9743-720C-4C9F-83A3-A6F49DDC8BF4}" dt="2020-12-07T02:36:24.014" v="931" actId="26606"/>
          <ac:picMkLst>
            <pc:docMk/>
            <pc:sldMk cId="3880739852" sldId="261"/>
            <ac:picMk id="12" creationId="{07CF545F-9C2E-4446-97CD-AD92990C2B68}"/>
          </ac:picMkLst>
        </pc:picChg>
      </pc:sldChg>
      <pc:sldChg chg="addSp delSp modSp new mod setBg">
        <pc:chgData name="marcia scheideman" userId="6f481a02e59eaa42" providerId="LiveId" clId="{52DF9743-720C-4C9F-83A3-A6F49DDC8BF4}" dt="2020-12-07T20:42:46.782" v="1156" actId="207"/>
        <pc:sldMkLst>
          <pc:docMk/>
          <pc:sldMk cId="2641745414" sldId="262"/>
        </pc:sldMkLst>
        <pc:spChg chg="mod">
          <ac:chgData name="marcia scheideman" userId="6f481a02e59eaa42" providerId="LiveId" clId="{52DF9743-720C-4C9F-83A3-A6F49DDC8BF4}" dt="2020-12-07T20:42:46.782" v="1156" actId="207"/>
          <ac:spMkLst>
            <pc:docMk/>
            <pc:sldMk cId="2641745414" sldId="262"/>
            <ac:spMk id="2" creationId="{9952E659-CED2-4ECA-AF14-9EAD5C27C41F}"/>
          </ac:spMkLst>
        </pc:spChg>
        <pc:spChg chg="del mod">
          <ac:chgData name="marcia scheideman" userId="6f481a02e59eaa42" providerId="LiveId" clId="{52DF9743-720C-4C9F-83A3-A6F49DDC8BF4}" dt="2020-12-07T20:33:17.401" v="1114" actId="26606"/>
          <ac:spMkLst>
            <pc:docMk/>
            <pc:sldMk cId="2641745414" sldId="262"/>
            <ac:spMk id="3" creationId="{70A1F89C-1F60-49AC-AD5C-C28A8A1A45C7}"/>
          </ac:spMkLst>
        </pc:spChg>
        <pc:spChg chg="add del">
          <ac:chgData name="marcia scheideman" userId="6f481a02e59eaa42" providerId="LiveId" clId="{52DF9743-720C-4C9F-83A3-A6F49DDC8BF4}" dt="2020-12-07T20:34:07.517" v="1116" actId="26606"/>
          <ac:spMkLst>
            <pc:docMk/>
            <pc:sldMk cId="2641745414" sldId="262"/>
            <ac:spMk id="9" creationId="{3A5B4632-C963-4296-86F0-79AA9EA5AE98}"/>
          </ac:spMkLst>
        </pc:spChg>
        <pc:spChg chg="add">
          <ac:chgData name="marcia scheideman" userId="6f481a02e59eaa42" providerId="LiveId" clId="{52DF9743-720C-4C9F-83A3-A6F49DDC8BF4}" dt="2020-12-07T20:34:07.517" v="1116" actId="26606"/>
          <ac:spMkLst>
            <pc:docMk/>
            <pc:sldMk cId="2641745414" sldId="262"/>
            <ac:spMk id="14" creationId="{6C4028FD-8BAA-4A19-BFDE-594D991B7552}"/>
          </ac:spMkLst>
        </pc:spChg>
        <pc:graphicFrameChg chg="add mod modGraphic">
          <ac:chgData name="marcia scheideman" userId="6f481a02e59eaa42" providerId="LiveId" clId="{52DF9743-720C-4C9F-83A3-A6F49DDC8BF4}" dt="2020-12-07T20:42:31.270" v="1155" actId="1076"/>
          <ac:graphicFrameMkLst>
            <pc:docMk/>
            <pc:sldMk cId="2641745414" sldId="262"/>
            <ac:graphicFrameMk id="5" creationId="{D34618C6-30E2-4A1C-82CF-5A5EFD58EB05}"/>
          </ac:graphicFrameMkLst>
        </pc:graphicFrameChg>
      </pc:sldChg>
      <pc:sldChg chg="addSp delSp modSp new mod setBg">
        <pc:chgData name="marcia scheideman" userId="6f481a02e59eaa42" providerId="LiveId" clId="{52DF9743-720C-4C9F-83A3-A6F49DDC8BF4}" dt="2020-12-07T01:47:26.746" v="741" actId="207"/>
        <pc:sldMkLst>
          <pc:docMk/>
          <pc:sldMk cId="1544314970" sldId="263"/>
        </pc:sldMkLst>
        <pc:spChg chg="mod ord">
          <ac:chgData name="marcia scheideman" userId="6f481a02e59eaa42" providerId="LiveId" clId="{52DF9743-720C-4C9F-83A3-A6F49DDC8BF4}" dt="2020-12-07T01:47:26.746" v="741" actId="207"/>
          <ac:spMkLst>
            <pc:docMk/>
            <pc:sldMk cId="1544314970" sldId="263"/>
            <ac:spMk id="2" creationId="{532ABACD-0357-4260-94DC-0868E91BDF8E}"/>
          </ac:spMkLst>
        </pc:spChg>
        <pc:spChg chg="del">
          <ac:chgData name="marcia scheideman" userId="6f481a02e59eaa42" providerId="LiveId" clId="{52DF9743-720C-4C9F-83A3-A6F49DDC8BF4}" dt="2020-12-07T01:41:37.594" v="726" actId="931"/>
          <ac:spMkLst>
            <pc:docMk/>
            <pc:sldMk cId="1544314970" sldId="263"/>
            <ac:spMk id="3" creationId="{792D5B2B-CA27-46F6-BC96-F384FB24F15B}"/>
          </ac:spMkLst>
        </pc:spChg>
        <pc:spChg chg="del">
          <ac:chgData name="marcia scheideman" userId="6f481a02e59eaa42" providerId="LiveId" clId="{52DF9743-720C-4C9F-83A3-A6F49DDC8BF4}" dt="2020-12-07T01:45:50.566" v="729" actId="931"/>
          <ac:spMkLst>
            <pc:docMk/>
            <pc:sldMk cId="1544314970" sldId="263"/>
            <ac:spMk id="4" creationId="{CDA2334B-F0CD-44FE-B431-1B0CE5765769}"/>
          </ac:spMkLst>
        </pc:spChg>
        <pc:spChg chg="add del">
          <ac:chgData name="marcia scheideman" userId="6f481a02e59eaa42" providerId="LiveId" clId="{52DF9743-720C-4C9F-83A3-A6F49DDC8BF4}" dt="2020-12-07T01:46:40.090" v="735" actId="26606"/>
          <ac:spMkLst>
            <pc:docMk/>
            <pc:sldMk cId="1544314970" sldId="263"/>
            <ac:spMk id="13" creationId="{73DE2CFE-42F2-48F0-8706-5264E012B10C}"/>
          </ac:spMkLst>
        </pc:spChg>
        <pc:spChg chg="add">
          <ac:chgData name="marcia scheideman" userId="6f481a02e59eaa42" providerId="LiveId" clId="{52DF9743-720C-4C9F-83A3-A6F49DDC8BF4}" dt="2020-12-07T01:46:40.090" v="735" actId="26606"/>
          <ac:spMkLst>
            <pc:docMk/>
            <pc:sldMk cId="1544314970" sldId="263"/>
            <ac:spMk id="18" creationId="{B4D3D850-2041-4B7C-AED9-54DA385B14F7}"/>
          </ac:spMkLst>
        </pc:spChg>
        <pc:spChg chg="add">
          <ac:chgData name="marcia scheideman" userId="6f481a02e59eaa42" providerId="LiveId" clId="{52DF9743-720C-4C9F-83A3-A6F49DDC8BF4}" dt="2020-12-07T01:46:40.090" v="735" actId="26606"/>
          <ac:spMkLst>
            <pc:docMk/>
            <pc:sldMk cId="1544314970" sldId="263"/>
            <ac:spMk id="20" creationId="{B497CCB5-5FC2-473C-AFCC-2430CEF1DF71}"/>
          </ac:spMkLst>
        </pc:spChg>
        <pc:spChg chg="add">
          <ac:chgData name="marcia scheideman" userId="6f481a02e59eaa42" providerId="LiveId" clId="{52DF9743-720C-4C9F-83A3-A6F49DDC8BF4}" dt="2020-12-07T01:46:40.090" v="735" actId="26606"/>
          <ac:spMkLst>
            <pc:docMk/>
            <pc:sldMk cId="1544314970" sldId="263"/>
            <ac:spMk id="22" creationId="{599C8C75-BFDF-44E7-A028-EEB5EDD58817}"/>
          </ac:spMkLst>
        </pc:spChg>
        <pc:picChg chg="add mod">
          <ac:chgData name="marcia scheideman" userId="6f481a02e59eaa42" providerId="LiveId" clId="{52DF9743-720C-4C9F-83A3-A6F49DDC8BF4}" dt="2020-12-07T01:46:40.090" v="735" actId="26606"/>
          <ac:picMkLst>
            <pc:docMk/>
            <pc:sldMk cId="1544314970" sldId="263"/>
            <ac:picMk id="6" creationId="{51DC09CC-C7A2-490F-A988-EA743F70178E}"/>
          </ac:picMkLst>
        </pc:picChg>
        <pc:picChg chg="add mod">
          <ac:chgData name="marcia scheideman" userId="6f481a02e59eaa42" providerId="LiveId" clId="{52DF9743-720C-4C9F-83A3-A6F49DDC8BF4}" dt="2020-12-07T01:46:40.090" v="735" actId="26606"/>
          <ac:picMkLst>
            <pc:docMk/>
            <pc:sldMk cId="1544314970" sldId="263"/>
            <ac:picMk id="8" creationId="{FD7B7AF2-8622-4881-A978-B325A4F3839F}"/>
          </ac:picMkLst>
        </pc:picChg>
      </pc:sldChg>
      <pc:sldChg chg="modSp new del mod">
        <pc:chgData name="marcia scheideman" userId="6f481a02e59eaa42" providerId="LiveId" clId="{52DF9743-720C-4C9F-83A3-A6F49DDC8BF4}" dt="2020-12-08T00:47:02.050" v="1196" actId="47"/>
        <pc:sldMkLst>
          <pc:docMk/>
          <pc:sldMk cId="696470440" sldId="264"/>
        </pc:sldMkLst>
        <pc:spChg chg="mod">
          <ac:chgData name="marcia scheideman" userId="6f481a02e59eaa42" providerId="LiveId" clId="{52DF9743-720C-4C9F-83A3-A6F49DDC8BF4}" dt="2020-12-07T21:58:16.207" v="1183" actId="20577"/>
          <ac:spMkLst>
            <pc:docMk/>
            <pc:sldMk cId="696470440" sldId="264"/>
            <ac:spMk id="2" creationId="{1BD54FC7-BC88-4C5A-8134-2FC91782E156}"/>
          </ac:spMkLst>
        </pc:spChg>
      </pc:sldChg>
      <pc:sldChg chg="addSp delSp modSp new mod setBg">
        <pc:chgData name="marcia scheideman" userId="6f481a02e59eaa42" providerId="LiveId" clId="{52DF9743-720C-4C9F-83A3-A6F49DDC8BF4}" dt="2020-12-08T17:43:05.742" v="1439"/>
        <pc:sldMkLst>
          <pc:docMk/>
          <pc:sldMk cId="632751231" sldId="265"/>
        </pc:sldMkLst>
        <pc:spChg chg="mod">
          <ac:chgData name="marcia scheideman" userId="6f481a02e59eaa42" providerId="LiveId" clId="{52DF9743-720C-4C9F-83A3-A6F49DDC8BF4}" dt="2020-12-08T17:41:49.458" v="1437" actId="255"/>
          <ac:spMkLst>
            <pc:docMk/>
            <pc:sldMk cId="632751231" sldId="265"/>
            <ac:spMk id="2" creationId="{A669A2F6-FBD8-4E6D-BA7D-1E32066F35F4}"/>
          </ac:spMkLst>
        </pc:spChg>
        <pc:spChg chg="del mod">
          <ac:chgData name="marcia scheideman" userId="6f481a02e59eaa42" providerId="LiveId" clId="{52DF9743-720C-4C9F-83A3-A6F49DDC8BF4}" dt="2020-12-08T17:34:16.765" v="1392" actId="26606"/>
          <ac:spMkLst>
            <pc:docMk/>
            <pc:sldMk cId="632751231" sldId="265"/>
            <ac:spMk id="3" creationId="{0AFFAB44-C522-4E49-BF70-CE1F3ABE136A}"/>
          </ac:spMkLst>
        </pc:spChg>
        <pc:spChg chg="add mod">
          <ac:chgData name="marcia scheideman" userId="6f481a02e59eaa42" providerId="LiveId" clId="{52DF9743-720C-4C9F-83A3-A6F49DDC8BF4}" dt="2020-12-08T17:40:33.926" v="1430" actId="207"/>
          <ac:spMkLst>
            <pc:docMk/>
            <pc:sldMk cId="632751231" sldId="265"/>
            <ac:spMk id="4" creationId="{E0921F01-FF82-4D87-8D41-75C3D64362D4}"/>
          </ac:spMkLst>
        </pc:spChg>
        <pc:spChg chg="add del">
          <ac:chgData name="marcia scheideman" userId="6f481a02e59eaa42" providerId="LiveId" clId="{52DF9743-720C-4C9F-83A3-A6F49DDC8BF4}" dt="2020-12-08T17:40:53.406" v="1432"/>
          <ac:spMkLst>
            <pc:docMk/>
            <pc:sldMk cId="632751231" sldId="265"/>
            <ac:spMk id="6" creationId="{CB0C22BC-97C1-45EF-8257-292C64D94DC7}"/>
          </ac:spMkLst>
        </pc:spChg>
        <pc:spChg chg="add mod">
          <ac:chgData name="marcia scheideman" userId="6f481a02e59eaa42" providerId="LiveId" clId="{52DF9743-720C-4C9F-83A3-A6F49DDC8BF4}" dt="2020-12-08T17:41:26.737" v="1435" actId="14100"/>
          <ac:spMkLst>
            <pc:docMk/>
            <pc:sldMk cId="632751231" sldId="265"/>
            <ac:spMk id="7" creationId="{C997CD56-970A-4215-AD21-B20B96EAA790}"/>
          </ac:spMkLst>
        </pc:spChg>
        <pc:spChg chg="add del">
          <ac:chgData name="marcia scheideman" userId="6f481a02e59eaa42" providerId="LiveId" clId="{52DF9743-720C-4C9F-83A3-A6F49DDC8BF4}" dt="2020-12-08T17:34:42.144" v="1395" actId="26606"/>
          <ac:spMkLst>
            <pc:docMk/>
            <pc:sldMk cId="632751231" sldId="265"/>
            <ac:spMk id="9" creationId="{6166C6D1-23AC-49C4-BA07-238E4E9F8CEB}"/>
          </ac:spMkLst>
        </pc:spChg>
        <pc:spChg chg="add del">
          <ac:chgData name="marcia scheideman" userId="6f481a02e59eaa42" providerId="LiveId" clId="{52DF9743-720C-4C9F-83A3-A6F49DDC8BF4}" dt="2020-12-08T17:34:42.144" v="1395" actId="26606"/>
          <ac:spMkLst>
            <pc:docMk/>
            <pc:sldMk cId="632751231" sldId="265"/>
            <ac:spMk id="11" creationId="{B775CD93-9DF2-48CB-9F57-1BCA9A46C7FA}"/>
          </ac:spMkLst>
        </pc:spChg>
        <pc:spChg chg="add del">
          <ac:chgData name="marcia scheideman" userId="6f481a02e59eaa42" providerId="LiveId" clId="{52DF9743-720C-4C9F-83A3-A6F49DDC8BF4}" dt="2020-12-08T17:34:42.144" v="1395" actId="26606"/>
          <ac:spMkLst>
            <pc:docMk/>
            <pc:sldMk cId="632751231" sldId="265"/>
            <ac:spMk id="13" creationId="{E186B68C-84BC-4A6E-99D1-EE87483C1349}"/>
          </ac:spMkLst>
        </pc:spChg>
        <pc:spChg chg="add del">
          <ac:chgData name="marcia scheideman" userId="6f481a02e59eaa42" providerId="LiveId" clId="{52DF9743-720C-4C9F-83A3-A6F49DDC8BF4}" dt="2020-12-08T17:34:42.144" v="1395" actId="26606"/>
          <ac:spMkLst>
            <pc:docMk/>
            <pc:sldMk cId="632751231" sldId="265"/>
            <ac:spMk id="15" creationId="{1C091803-41C2-48E0-9228-5148460C7479}"/>
          </ac:spMkLst>
        </pc:spChg>
        <pc:spChg chg="add">
          <ac:chgData name="marcia scheideman" userId="6f481a02e59eaa42" providerId="LiveId" clId="{52DF9743-720C-4C9F-83A3-A6F49DDC8BF4}" dt="2020-12-08T17:34:42.144" v="1395" actId="26606"/>
          <ac:spMkLst>
            <pc:docMk/>
            <pc:sldMk cId="632751231" sldId="265"/>
            <ac:spMk id="20" creationId="{6166C6D1-23AC-49C4-BA07-238E4E9F8CEB}"/>
          </ac:spMkLst>
        </pc:spChg>
        <pc:spChg chg="add">
          <ac:chgData name="marcia scheideman" userId="6f481a02e59eaa42" providerId="LiveId" clId="{52DF9743-720C-4C9F-83A3-A6F49DDC8BF4}" dt="2020-12-08T17:34:42.144" v="1395" actId="26606"/>
          <ac:spMkLst>
            <pc:docMk/>
            <pc:sldMk cId="632751231" sldId="265"/>
            <ac:spMk id="22" creationId="{B775CD93-9DF2-48CB-9F57-1BCA9A46C7FA}"/>
          </ac:spMkLst>
        </pc:spChg>
        <pc:spChg chg="add">
          <ac:chgData name="marcia scheideman" userId="6f481a02e59eaa42" providerId="LiveId" clId="{52DF9743-720C-4C9F-83A3-A6F49DDC8BF4}" dt="2020-12-08T17:34:42.144" v="1395" actId="26606"/>
          <ac:spMkLst>
            <pc:docMk/>
            <pc:sldMk cId="632751231" sldId="265"/>
            <ac:spMk id="24" creationId="{E186B68C-84BC-4A6E-99D1-EE87483C1349}"/>
          </ac:spMkLst>
        </pc:spChg>
        <pc:spChg chg="add">
          <ac:chgData name="marcia scheideman" userId="6f481a02e59eaa42" providerId="LiveId" clId="{52DF9743-720C-4C9F-83A3-A6F49DDC8BF4}" dt="2020-12-08T17:34:42.144" v="1395" actId="26606"/>
          <ac:spMkLst>
            <pc:docMk/>
            <pc:sldMk cId="632751231" sldId="265"/>
            <ac:spMk id="26" creationId="{1C091803-41C2-48E0-9228-5148460C7479}"/>
          </ac:spMkLst>
        </pc:spChg>
        <pc:graphicFrameChg chg="add mod modGraphic">
          <ac:chgData name="marcia scheideman" userId="6f481a02e59eaa42" providerId="LiveId" clId="{52DF9743-720C-4C9F-83A3-A6F49DDC8BF4}" dt="2020-12-08T17:43:05.742" v="1439"/>
          <ac:graphicFrameMkLst>
            <pc:docMk/>
            <pc:sldMk cId="632751231" sldId="265"/>
            <ac:graphicFrameMk id="5" creationId="{C6AA5E63-E02A-4056-B1E3-5D469500E732}"/>
          </ac:graphicFrameMkLst>
        </pc:graphicFrameChg>
      </pc:sldChg>
    </pc:docChg>
  </pc:docChgLst>
  <pc:docChgLst>
    <pc:chgData name="marcia scheideman" userId="6f481a02e59eaa42" providerId="LiveId" clId="{BB618BFE-5B48-4E39-9E10-64E13B7BC8F4}"/>
    <pc:docChg chg="modSld">
      <pc:chgData name="marcia scheideman" userId="6f481a02e59eaa42" providerId="LiveId" clId="{BB618BFE-5B48-4E39-9E10-64E13B7BC8F4}" dt="2023-02-01T20:22:09.041" v="2" actId="478"/>
      <pc:docMkLst>
        <pc:docMk/>
      </pc:docMkLst>
      <pc:sldChg chg="modSp">
        <pc:chgData name="marcia scheideman" userId="6f481a02e59eaa42" providerId="LiveId" clId="{BB618BFE-5B48-4E39-9E10-64E13B7BC8F4}" dt="2023-02-01T20:22:09.041" v="2" actId="478"/>
        <pc:sldMkLst>
          <pc:docMk/>
          <pc:sldMk cId="4256705590" sldId="257"/>
        </pc:sldMkLst>
        <pc:graphicFrameChg chg="mod">
          <ac:chgData name="marcia scheideman" userId="6f481a02e59eaa42" providerId="LiveId" clId="{BB618BFE-5B48-4E39-9E10-64E13B7BC8F4}" dt="2023-02-01T20:22:09.041" v="2" actId="478"/>
          <ac:graphicFrameMkLst>
            <pc:docMk/>
            <pc:sldMk cId="4256705590" sldId="257"/>
            <ac:graphicFrameMk id="5" creationId="{F4581389-604F-47B6-98AE-00D043EB3688}"/>
          </ac:graphicFrameMkLst>
        </pc:graphicFrameChg>
      </pc:sldChg>
    </pc:docChg>
  </pc:docChgLst>
  <pc:docChgLst>
    <pc:chgData name="marcia scheideman" userId="6f481a02e59eaa42" providerId="LiveId" clId="{5F72F8BF-A3B6-491E-9EDE-3CBB88822823}"/>
    <pc:docChg chg="undo custSel modSld">
      <pc:chgData name="marcia scheideman" userId="6f481a02e59eaa42" providerId="LiveId" clId="{5F72F8BF-A3B6-491E-9EDE-3CBB88822823}" dt="2021-03-21T23:26:32.695" v="178" actId="20577"/>
      <pc:docMkLst>
        <pc:docMk/>
      </pc:docMkLst>
      <pc:sldChg chg="modNotes">
        <pc:chgData name="marcia scheideman" userId="6f481a02e59eaa42" providerId="LiveId" clId="{5F72F8BF-A3B6-491E-9EDE-3CBB88822823}" dt="2021-03-21T23:15:53.060" v="7" actId="20577"/>
        <pc:sldMkLst>
          <pc:docMk/>
          <pc:sldMk cId="1790504691" sldId="260"/>
        </pc:sldMkLst>
      </pc:sldChg>
      <pc:sldChg chg="modNotes">
        <pc:chgData name="marcia scheideman" userId="6f481a02e59eaa42" providerId="LiveId" clId="{5F72F8BF-A3B6-491E-9EDE-3CBB88822823}" dt="2021-03-21T23:26:32.695" v="178" actId="20577"/>
        <pc:sldMkLst>
          <pc:docMk/>
          <pc:sldMk cId="2641745414" sldId="262"/>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10-30T08:08:41.384" idx="1">
    <p:pos x="10" y="10"/>
    <p:text/>
    <p:extLst>
      <p:ext uri="{C676402C-5697-4E1C-873F-D02D1690AC5C}">
        <p15:threadingInfo xmlns:p15="http://schemas.microsoft.com/office/powerpoint/2012/main" timeZoneBias="24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344E73-D929-4B02-BF71-DFAC7463FCF7}" type="doc">
      <dgm:prSet loTypeId="urn:microsoft.com/office/officeart/2016/7/layout/VerticalHollowActionList" loCatId="List" qsTypeId="urn:microsoft.com/office/officeart/2005/8/quickstyle/simple1" qsCatId="simple" csTypeId="urn:microsoft.com/office/officeart/2005/8/colors/colorful1" csCatId="colorful" phldr="1"/>
      <dgm:spPr/>
      <dgm:t>
        <a:bodyPr/>
        <a:lstStyle/>
        <a:p>
          <a:endParaRPr lang="en-US"/>
        </a:p>
      </dgm:t>
    </dgm:pt>
    <dgm:pt modelId="{8DF0F25B-4A8B-4212-8599-94C9A9A01A7F}">
      <dgm:prSet/>
      <dgm:spPr>
        <a:solidFill>
          <a:srgbClr val="0070C0"/>
        </a:solidFill>
      </dgm:spPr>
      <dgm:t>
        <a:bodyPr/>
        <a:lstStyle/>
        <a:p>
          <a:r>
            <a:rPr lang="en-US" b="1" dirty="0"/>
            <a:t>Examine</a:t>
          </a:r>
        </a:p>
      </dgm:t>
    </dgm:pt>
    <dgm:pt modelId="{B9188418-568C-48F1-8232-3AF6E20432CD}" type="parTrans" cxnId="{491A0D8A-57EC-4ED9-BDEF-51294E40A4C1}">
      <dgm:prSet/>
      <dgm:spPr/>
      <dgm:t>
        <a:bodyPr/>
        <a:lstStyle/>
        <a:p>
          <a:endParaRPr lang="en-US"/>
        </a:p>
      </dgm:t>
    </dgm:pt>
    <dgm:pt modelId="{17F85F68-8671-443B-ADFA-DACCE881BF9E}" type="sibTrans" cxnId="{491A0D8A-57EC-4ED9-BDEF-51294E40A4C1}">
      <dgm:prSet/>
      <dgm:spPr/>
      <dgm:t>
        <a:bodyPr/>
        <a:lstStyle/>
        <a:p>
          <a:endParaRPr lang="en-US"/>
        </a:p>
      </dgm:t>
    </dgm:pt>
    <dgm:pt modelId="{63FB34A4-17BA-40C9-9027-D22E3E6EFBBF}">
      <dgm:prSet/>
      <dgm:spPr>
        <a:solidFill>
          <a:srgbClr val="92D050"/>
        </a:solidFill>
      </dgm:spPr>
      <dgm:t>
        <a:bodyPr/>
        <a:lstStyle/>
        <a:p>
          <a:r>
            <a:rPr lang="en-US" dirty="0"/>
            <a:t>Examine how clubs can offer value to their members through Vocational Service</a:t>
          </a:r>
        </a:p>
      </dgm:t>
    </dgm:pt>
    <dgm:pt modelId="{0FDEE18E-B7E9-46D9-AB20-41E889405988}" type="parTrans" cxnId="{784DAF20-8DD0-4E37-BD75-00D5B38ADD73}">
      <dgm:prSet/>
      <dgm:spPr/>
      <dgm:t>
        <a:bodyPr/>
        <a:lstStyle/>
        <a:p>
          <a:endParaRPr lang="en-US"/>
        </a:p>
      </dgm:t>
    </dgm:pt>
    <dgm:pt modelId="{3222422A-BDB5-46B9-85E0-099DF1398A17}" type="sibTrans" cxnId="{784DAF20-8DD0-4E37-BD75-00D5B38ADD73}">
      <dgm:prSet/>
      <dgm:spPr/>
      <dgm:t>
        <a:bodyPr/>
        <a:lstStyle/>
        <a:p>
          <a:endParaRPr lang="en-US"/>
        </a:p>
      </dgm:t>
    </dgm:pt>
    <dgm:pt modelId="{E246DBCA-4E20-47B3-8544-D2D9971D045C}">
      <dgm:prSet/>
      <dgm:spPr>
        <a:solidFill>
          <a:srgbClr val="0070C0"/>
        </a:solidFill>
      </dgm:spPr>
      <dgm:t>
        <a:bodyPr/>
        <a:lstStyle/>
        <a:p>
          <a:r>
            <a:rPr lang="en-US" b="1" dirty="0"/>
            <a:t>Explore</a:t>
          </a:r>
        </a:p>
      </dgm:t>
    </dgm:pt>
    <dgm:pt modelId="{2991BDEF-0A5D-437C-9E5C-FBC1681735BD}" type="parTrans" cxnId="{8CD4501A-2896-4B88-B633-5028D2C16453}">
      <dgm:prSet/>
      <dgm:spPr/>
      <dgm:t>
        <a:bodyPr/>
        <a:lstStyle/>
        <a:p>
          <a:endParaRPr lang="en-US"/>
        </a:p>
      </dgm:t>
    </dgm:pt>
    <dgm:pt modelId="{3DBECEDB-49C3-4C7B-8DF1-37A045C22DBC}" type="sibTrans" cxnId="{8CD4501A-2896-4B88-B633-5028D2C16453}">
      <dgm:prSet/>
      <dgm:spPr/>
      <dgm:t>
        <a:bodyPr/>
        <a:lstStyle/>
        <a:p>
          <a:endParaRPr lang="en-US"/>
        </a:p>
      </dgm:t>
    </dgm:pt>
    <dgm:pt modelId="{CC45274E-EAF8-4E54-90FF-7188B0D8059D}">
      <dgm:prSet custT="1"/>
      <dgm:spPr>
        <a:solidFill>
          <a:schemeClr val="accent2"/>
        </a:solidFill>
      </dgm:spPr>
      <dgm:t>
        <a:bodyPr/>
        <a:lstStyle/>
        <a:p>
          <a:r>
            <a:rPr lang="en-US" sz="2000" dirty="0"/>
            <a:t>Explore how Vocational Service affects the attraction and engagement of a club’s target audience.</a:t>
          </a:r>
        </a:p>
      </dgm:t>
    </dgm:pt>
    <dgm:pt modelId="{75DC45BC-B6D1-4496-B71E-ECA85645A765}" type="parTrans" cxnId="{0BED2D22-AC41-4B9D-BF41-882C001E6C6E}">
      <dgm:prSet/>
      <dgm:spPr/>
      <dgm:t>
        <a:bodyPr/>
        <a:lstStyle/>
        <a:p>
          <a:endParaRPr lang="en-US"/>
        </a:p>
      </dgm:t>
    </dgm:pt>
    <dgm:pt modelId="{FD00FC7C-6A5C-4779-9305-6B2C2C98FF80}" type="sibTrans" cxnId="{0BED2D22-AC41-4B9D-BF41-882C001E6C6E}">
      <dgm:prSet/>
      <dgm:spPr/>
      <dgm:t>
        <a:bodyPr/>
        <a:lstStyle/>
        <a:p>
          <a:endParaRPr lang="en-US"/>
        </a:p>
      </dgm:t>
    </dgm:pt>
    <dgm:pt modelId="{D8ADCA61-A022-4800-812C-CB211A89493C}">
      <dgm:prSet/>
      <dgm:spPr>
        <a:solidFill>
          <a:srgbClr val="0070C0"/>
        </a:solidFill>
      </dgm:spPr>
      <dgm:t>
        <a:bodyPr/>
        <a:lstStyle/>
        <a:p>
          <a:r>
            <a:rPr lang="en-US" b="1" dirty="0"/>
            <a:t>Discuss</a:t>
          </a:r>
        </a:p>
      </dgm:t>
    </dgm:pt>
    <dgm:pt modelId="{4DA8BFA3-A411-46DF-AF87-59D9502BA5A2}" type="parTrans" cxnId="{206553BD-FF0B-42A1-96E0-E1B49601AA90}">
      <dgm:prSet/>
      <dgm:spPr/>
      <dgm:t>
        <a:bodyPr/>
        <a:lstStyle/>
        <a:p>
          <a:endParaRPr lang="en-US"/>
        </a:p>
      </dgm:t>
    </dgm:pt>
    <dgm:pt modelId="{57AAA1AB-9EBE-4188-A0AB-FB2B550862FF}" type="sibTrans" cxnId="{206553BD-FF0B-42A1-96E0-E1B49601AA90}">
      <dgm:prSet/>
      <dgm:spPr/>
      <dgm:t>
        <a:bodyPr/>
        <a:lstStyle/>
        <a:p>
          <a:endParaRPr lang="en-US"/>
        </a:p>
      </dgm:t>
    </dgm:pt>
    <dgm:pt modelId="{35977801-B5D4-4994-B8C3-5D3D1DC28601}">
      <dgm:prSet/>
      <dgm:spPr>
        <a:solidFill>
          <a:schemeClr val="accent3"/>
        </a:solidFill>
      </dgm:spPr>
      <dgm:t>
        <a:bodyPr/>
        <a:lstStyle/>
        <a:p>
          <a:r>
            <a:rPr lang="en-US" dirty="0"/>
            <a:t>Discuss the role Vocational Service plays in recruiting new members</a:t>
          </a:r>
        </a:p>
      </dgm:t>
    </dgm:pt>
    <dgm:pt modelId="{CB2FCA55-6226-4D55-8C48-E161B8C12069}" type="parTrans" cxnId="{5215E622-F105-4913-BFA1-F1F6815C6D92}">
      <dgm:prSet/>
      <dgm:spPr/>
      <dgm:t>
        <a:bodyPr/>
        <a:lstStyle/>
        <a:p>
          <a:endParaRPr lang="en-US"/>
        </a:p>
      </dgm:t>
    </dgm:pt>
    <dgm:pt modelId="{8395DAD1-4B7A-4060-82A7-953E02F54845}" type="sibTrans" cxnId="{5215E622-F105-4913-BFA1-F1F6815C6D92}">
      <dgm:prSet/>
      <dgm:spPr/>
      <dgm:t>
        <a:bodyPr/>
        <a:lstStyle/>
        <a:p>
          <a:endParaRPr lang="en-US"/>
        </a:p>
      </dgm:t>
    </dgm:pt>
    <dgm:pt modelId="{31B270F9-E3D3-444B-B61C-B4B7AB89DC88}" type="pres">
      <dgm:prSet presAssocID="{B4344E73-D929-4B02-BF71-DFAC7463FCF7}" presName="Name0" presStyleCnt="0">
        <dgm:presLayoutVars>
          <dgm:dir/>
          <dgm:animLvl val="lvl"/>
          <dgm:resizeHandles val="exact"/>
        </dgm:presLayoutVars>
      </dgm:prSet>
      <dgm:spPr/>
    </dgm:pt>
    <dgm:pt modelId="{5D34DFBC-56B1-4B19-804F-2EB5F038E3E4}" type="pres">
      <dgm:prSet presAssocID="{8DF0F25B-4A8B-4212-8599-94C9A9A01A7F}" presName="linNode" presStyleCnt="0"/>
      <dgm:spPr/>
    </dgm:pt>
    <dgm:pt modelId="{81F02C7B-40F4-4FBB-AEAA-C320CD73CBE7}" type="pres">
      <dgm:prSet presAssocID="{8DF0F25B-4A8B-4212-8599-94C9A9A01A7F}" presName="parentText" presStyleLbl="solidFgAcc1" presStyleIdx="0" presStyleCnt="3" custScaleX="172992">
        <dgm:presLayoutVars>
          <dgm:chMax val="1"/>
          <dgm:bulletEnabled/>
        </dgm:presLayoutVars>
      </dgm:prSet>
      <dgm:spPr/>
    </dgm:pt>
    <dgm:pt modelId="{C2646E4A-B35C-4426-A523-9626AC38437E}" type="pres">
      <dgm:prSet presAssocID="{8DF0F25B-4A8B-4212-8599-94C9A9A01A7F}" presName="descendantText" presStyleLbl="alignNode1" presStyleIdx="0" presStyleCnt="3">
        <dgm:presLayoutVars>
          <dgm:bulletEnabled/>
        </dgm:presLayoutVars>
      </dgm:prSet>
      <dgm:spPr/>
    </dgm:pt>
    <dgm:pt modelId="{15121F8F-F97D-4A01-8E04-7D6189A8EE09}" type="pres">
      <dgm:prSet presAssocID="{17F85F68-8671-443B-ADFA-DACCE881BF9E}" presName="sp" presStyleCnt="0"/>
      <dgm:spPr/>
    </dgm:pt>
    <dgm:pt modelId="{1B45A3D0-1108-46E6-9BCA-CDF0D285C8B6}" type="pres">
      <dgm:prSet presAssocID="{E246DBCA-4E20-47B3-8544-D2D9971D045C}" presName="linNode" presStyleCnt="0"/>
      <dgm:spPr/>
    </dgm:pt>
    <dgm:pt modelId="{85FA5EE1-C3D8-4DBC-8803-10317DF8BE11}" type="pres">
      <dgm:prSet presAssocID="{E246DBCA-4E20-47B3-8544-D2D9971D045C}" presName="parentText" presStyleLbl="solidFgAcc1" presStyleIdx="1" presStyleCnt="3" custScaleX="172592">
        <dgm:presLayoutVars>
          <dgm:chMax val="1"/>
          <dgm:bulletEnabled/>
        </dgm:presLayoutVars>
      </dgm:prSet>
      <dgm:spPr/>
    </dgm:pt>
    <dgm:pt modelId="{7879C4AC-F213-464E-84BF-D0F7C306F108}" type="pres">
      <dgm:prSet presAssocID="{E246DBCA-4E20-47B3-8544-D2D9971D045C}" presName="descendantText" presStyleLbl="alignNode1" presStyleIdx="1" presStyleCnt="3">
        <dgm:presLayoutVars>
          <dgm:bulletEnabled/>
        </dgm:presLayoutVars>
      </dgm:prSet>
      <dgm:spPr/>
    </dgm:pt>
    <dgm:pt modelId="{8118B3C7-CBB3-4226-B8F5-F8D0144AF149}" type="pres">
      <dgm:prSet presAssocID="{3DBECEDB-49C3-4C7B-8DF1-37A045C22DBC}" presName="sp" presStyleCnt="0"/>
      <dgm:spPr/>
    </dgm:pt>
    <dgm:pt modelId="{4839739E-F638-45B9-A53D-6B9EECCB4F44}" type="pres">
      <dgm:prSet presAssocID="{D8ADCA61-A022-4800-812C-CB211A89493C}" presName="linNode" presStyleCnt="0"/>
      <dgm:spPr/>
    </dgm:pt>
    <dgm:pt modelId="{C2E7558D-D9C1-42FF-99F3-945C759D85AC}" type="pres">
      <dgm:prSet presAssocID="{D8ADCA61-A022-4800-812C-CB211A89493C}" presName="parentText" presStyleLbl="solidFgAcc1" presStyleIdx="2" presStyleCnt="3" custScaleX="172650" custLinFactNeighborX="281" custLinFactNeighborY="619">
        <dgm:presLayoutVars>
          <dgm:chMax val="1"/>
          <dgm:bulletEnabled/>
        </dgm:presLayoutVars>
      </dgm:prSet>
      <dgm:spPr/>
    </dgm:pt>
    <dgm:pt modelId="{E0AE0334-E275-42A6-B190-34D7C3A465EB}" type="pres">
      <dgm:prSet presAssocID="{D8ADCA61-A022-4800-812C-CB211A89493C}" presName="descendantText" presStyleLbl="alignNode1" presStyleIdx="2" presStyleCnt="3">
        <dgm:presLayoutVars>
          <dgm:bulletEnabled/>
        </dgm:presLayoutVars>
      </dgm:prSet>
      <dgm:spPr/>
    </dgm:pt>
  </dgm:ptLst>
  <dgm:cxnLst>
    <dgm:cxn modelId="{8CD4501A-2896-4B88-B633-5028D2C16453}" srcId="{B4344E73-D929-4B02-BF71-DFAC7463FCF7}" destId="{E246DBCA-4E20-47B3-8544-D2D9971D045C}" srcOrd="1" destOrd="0" parTransId="{2991BDEF-0A5D-437C-9E5C-FBC1681735BD}" sibTransId="{3DBECEDB-49C3-4C7B-8DF1-37A045C22DBC}"/>
    <dgm:cxn modelId="{06699E1A-DF21-44FE-8031-F043E607C761}" type="presOf" srcId="{8DF0F25B-4A8B-4212-8599-94C9A9A01A7F}" destId="{81F02C7B-40F4-4FBB-AEAA-C320CD73CBE7}" srcOrd="0" destOrd="0" presId="urn:microsoft.com/office/officeart/2016/7/layout/VerticalHollowActionList"/>
    <dgm:cxn modelId="{784DAF20-8DD0-4E37-BD75-00D5B38ADD73}" srcId="{8DF0F25B-4A8B-4212-8599-94C9A9A01A7F}" destId="{63FB34A4-17BA-40C9-9027-D22E3E6EFBBF}" srcOrd="0" destOrd="0" parTransId="{0FDEE18E-B7E9-46D9-AB20-41E889405988}" sibTransId="{3222422A-BDB5-46B9-85E0-099DF1398A17}"/>
    <dgm:cxn modelId="{0BED2D22-AC41-4B9D-BF41-882C001E6C6E}" srcId="{E246DBCA-4E20-47B3-8544-D2D9971D045C}" destId="{CC45274E-EAF8-4E54-90FF-7188B0D8059D}" srcOrd="0" destOrd="0" parTransId="{75DC45BC-B6D1-4496-B71E-ECA85645A765}" sibTransId="{FD00FC7C-6A5C-4779-9305-6B2C2C98FF80}"/>
    <dgm:cxn modelId="{5215E622-F105-4913-BFA1-F1F6815C6D92}" srcId="{D8ADCA61-A022-4800-812C-CB211A89493C}" destId="{35977801-B5D4-4994-B8C3-5D3D1DC28601}" srcOrd="0" destOrd="0" parTransId="{CB2FCA55-6226-4D55-8C48-E161B8C12069}" sibTransId="{8395DAD1-4B7A-4060-82A7-953E02F54845}"/>
    <dgm:cxn modelId="{33AA9089-F227-4524-8995-CCEA15BE35A5}" type="presOf" srcId="{63FB34A4-17BA-40C9-9027-D22E3E6EFBBF}" destId="{C2646E4A-B35C-4426-A523-9626AC38437E}" srcOrd="0" destOrd="0" presId="urn:microsoft.com/office/officeart/2016/7/layout/VerticalHollowActionList"/>
    <dgm:cxn modelId="{491A0D8A-57EC-4ED9-BDEF-51294E40A4C1}" srcId="{B4344E73-D929-4B02-BF71-DFAC7463FCF7}" destId="{8DF0F25B-4A8B-4212-8599-94C9A9A01A7F}" srcOrd="0" destOrd="0" parTransId="{B9188418-568C-48F1-8232-3AF6E20432CD}" sibTransId="{17F85F68-8671-443B-ADFA-DACCE881BF9E}"/>
    <dgm:cxn modelId="{45F9239C-09F2-4746-88D4-052B2EF88CE5}" type="presOf" srcId="{B4344E73-D929-4B02-BF71-DFAC7463FCF7}" destId="{31B270F9-E3D3-444B-B61C-B4B7AB89DC88}" srcOrd="0" destOrd="0" presId="urn:microsoft.com/office/officeart/2016/7/layout/VerticalHollowActionList"/>
    <dgm:cxn modelId="{8B8BF3A6-55A4-48F4-BA39-0E2262515C32}" type="presOf" srcId="{CC45274E-EAF8-4E54-90FF-7188B0D8059D}" destId="{7879C4AC-F213-464E-84BF-D0F7C306F108}" srcOrd="0" destOrd="0" presId="urn:microsoft.com/office/officeart/2016/7/layout/VerticalHollowActionList"/>
    <dgm:cxn modelId="{206553BD-FF0B-42A1-96E0-E1B49601AA90}" srcId="{B4344E73-D929-4B02-BF71-DFAC7463FCF7}" destId="{D8ADCA61-A022-4800-812C-CB211A89493C}" srcOrd="2" destOrd="0" parTransId="{4DA8BFA3-A411-46DF-AF87-59D9502BA5A2}" sibTransId="{57AAA1AB-9EBE-4188-A0AB-FB2B550862FF}"/>
    <dgm:cxn modelId="{499396DA-4ECD-4651-94FF-4033490EEC66}" type="presOf" srcId="{D8ADCA61-A022-4800-812C-CB211A89493C}" destId="{C2E7558D-D9C1-42FF-99F3-945C759D85AC}" srcOrd="0" destOrd="0" presId="urn:microsoft.com/office/officeart/2016/7/layout/VerticalHollowActionList"/>
    <dgm:cxn modelId="{217928E4-0E9F-40CC-8222-8EAE8578CDAF}" type="presOf" srcId="{35977801-B5D4-4994-B8C3-5D3D1DC28601}" destId="{E0AE0334-E275-42A6-B190-34D7C3A465EB}" srcOrd="0" destOrd="0" presId="urn:microsoft.com/office/officeart/2016/7/layout/VerticalHollowActionList"/>
    <dgm:cxn modelId="{B3D95FFF-31BC-4FAE-B852-2139A17629D0}" type="presOf" srcId="{E246DBCA-4E20-47B3-8544-D2D9971D045C}" destId="{85FA5EE1-C3D8-4DBC-8803-10317DF8BE11}" srcOrd="0" destOrd="0" presId="urn:microsoft.com/office/officeart/2016/7/layout/VerticalHollowActionList"/>
    <dgm:cxn modelId="{E0DECA03-36DA-4B6E-A805-82A7D77C4A7D}" type="presParOf" srcId="{31B270F9-E3D3-444B-B61C-B4B7AB89DC88}" destId="{5D34DFBC-56B1-4B19-804F-2EB5F038E3E4}" srcOrd="0" destOrd="0" presId="urn:microsoft.com/office/officeart/2016/7/layout/VerticalHollowActionList"/>
    <dgm:cxn modelId="{F0BBB81A-0B55-48C3-84BF-94DBEC830B1C}" type="presParOf" srcId="{5D34DFBC-56B1-4B19-804F-2EB5F038E3E4}" destId="{81F02C7B-40F4-4FBB-AEAA-C320CD73CBE7}" srcOrd="0" destOrd="0" presId="urn:microsoft.com/office/officeart/2016/7/layout/VerticalHollowActionList"/>
    <dgm:cxn modelId="{6BD68A12-C494-49C5-80FA-020417BE99EA}" type="presParOf" srcId="{5D34DFBC-56B1-4B19-804F-2EB5F038E3E4}" destId="{C2646E4A-B35C-4426-A523-9626AC38437E}" srcOrd="1" destOrd="0" presId="urn:microsoft.com/office/officeart/2016/7/layout/VerticalHollowActionList"/>
    <dgm:cxn modelId="{E1274E09-CADA-4A04-92E6-17C058E09CD9}" type="presParOf" srcId="{31B270F9-E3D3-444B-B61C-B4B7AB89DC88}" destId="{15121F8F-F97D-4A01-8E04-7D6189A8EE09}" srcOrd="1" destOrd="0" presId="urn:microsoft.com/office/officeart/2016/7/layout/VerticalHollowActionList"/>
    <dgm:cxn modelId="{9BF901ED-2BCD-4B0F-857E-E42705344B2A}" type="presParOf" srcId="{31B270F9-E3D3-444B-B61C-B4B7AB89DC88}" destId="{1B45A3D0-1108-46E6-9BCA-CDF0D285C8B6}" srcOrd="2" destOrd="0" presId="urn:microsoft.com/office/officeart/2016/7/layout/VerticalHollowActionList"/>
    <dgm:cxn modelId="{1C1C0244-0FDC-4772-AA50-F14C2F04CDE1}" type="presParOf" srcId="{1B45A3D0-1108-46E6-9BCA-CDF0D285C8B6}" destId="{85FA5EE1-C3D8-4DBC-8803-10317DF8BE11}" srcOrd="0" destOrd="0" presId="urn:microsoft.com/office/officeart/2016/7/layout/VerticalHollowActionList"/>
    <dgm:cxn modelId="{53087C4B-64B6-42C0-92D0-CD8BE00BDBC2}" type="presParOf" srcId="{1B45A3D0-1108-46E6-9BCA-CDF0D285C8B6}" destId="{7879C4AC-F213-464E-84BF-D0F7C306F108}" srcOrd="1" destOrd="0" presId="urn:microsoft.com/office/officeart/2016/7/layout/VerticalHollowActionList"/>
    <dgm:cxn modelId="{2583D189-2532-43DB-B97E-76A7EFB2FC36}" type="presParOf" srcId="{31B270F9-E3D3-444B-B61C-B4B7AB89DC88}" destId="{8118B3C7-CBB3-4226-B8F5-F8D0144AF149}" srcOrd="3" destOrd="0" presId="urn:microsoft.com/office/officeart/2016/7/layout/VerticalHollowActionList"/>
    <dgm:cxn modelId="{86971536-FB1E-4461-B3CE-0676E32CA741}" type="presParOf" srcId="{31B270F9-E3D3-444B-B61C-B4B7AB89DC88}" destId="{4839739E-F638-45B9-A53D-6B9EECCB4F44}" srcOrd="4" destOrd="0" presId="urn:microsoft.com/office/officeart/2016/7/layout/VerticalHollowActionList"/>
    <dgm:cxn modelId="{5116F1C9-1CB7-43C1-9D42-B1AA1D6B3AD8}" type="presParOf" srcId="{4839739E-F638-45B9-A53D-6B9EECCB4F44}" destId="{C2E7558D-D9C1-42FF-99F3-945C759D85AC}" srcOrd="0" destOrd="0" presId="urn:microsoft.com/office/officeart/2016/7/layout/VerticalHollowActionList"/>
    <dgm:cxn modelId="{7153D6A5-6844-4431-82C5-DC6F77974D73}" type="presParOf" srcId="{4839739E-F638-45B9-A53D-6B9EECCB4F44}" destId="{E0AE0334-E275-42A6-B190-34D7C3A465EB}"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7AD748-56E0-4C7C-A78B-2E3C7DDF9CB0}" type="doc">
      <dgm:prSet loTypeId="urn:microsoft.com/office/officeart/2018/5/layout/IconLeafLabel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75B5ED9C-E7D6-41B3-86BD-B95D095ECD14}">
      <dgm:prSet/>
      <dgm:spPr/>
      <dgm:t>
        <a:bodyPr/>
        <a:lstStyle/>
        <a:p>
          <a:pPr>
            <a:defRPr cap="all"/>
          </a:pPr>
          <a:r>
            <a:rPr lang="en-US" b="1" dirty="0">
              <a:solidFill>
                <a:srgbClr val="00518E"/>
              </a:solidFill>
            </a:rPr>
            <a:t>High Ethical Standards in Business and Professions</a:t>
          </a:r>
        </a:p>
      </dgm:t>
    </dgm:pt>
    <dgm:pt modelId="{885960CA-AEB9-4390-872F-7AB1596BB24E}" type="parTrans" cxnId="{9901B193-7FC0-4112-BFBB-72F50DEF90FF}">
      <dgm:prSet/>
      <dgm:spPr/>
      <dgm:t>
        <a:bodyPr/>
        <a:lstStyle/>
        <a:p>
          <a:endParaRPr lang="en-US"/>
        </a:p>
      </dgm:t>
    </dgm:pt>
    <dgm:pt modelId="{0A117FA3-C0D2-4A48-A7F1-CF9B25B623BE}" type="sibTrans" cxnId="{9901B193-7FC0-4112-BFBB-72F50DEF90FF}">
      <dgm:prSet/>
      <dgm:spPr/>
      <dgm:t>
        <a:bodyPr/>
        <a:lstStyle/>
        <a:p>
          <a:endParaRPr lang="en-US"/>
        </a:p>
      </dgm:t>
    </dgm:pt>
    <dgm:pt modelId="{7CAD9F42-3820-472F-88EF-F8D9378F2CCC}">
      <dgm:prSet/>
      <dgm:spPr/>
      <dgm:t>
        <a:bodyPr/>
        <a:lstStyle/>
        <a:p>
          <a:pPr>
            <a:defRPr cap="all"/>
          </a:pPr>
          <a:r>
            <a:rPr lang="en-US" b="1" dirty="0">
              <a:solidFill>
                <a:srgbClr val="00518E"/>
              </a:solidFill>
            </a:rPr>
            <a:t>Recognize Worthiness of all Occupations</a:t>
          </a:r>
        </a:p>
      </dgm:t>
    </dgm:pt>
    <dgm:pt modelId="{FB4C3973-EC8F-4189-8C00-AFCF990E5823}" type="parTrans" cxnId="{39DD43BA-8C59-4F27-96D4-3EFB723D706A}">
      <dgm:prSet/>
      <dgm:spPr/>
      <dgm:t>
        <a:bodyPr/>
        <a:lstStyle/>
        <a:p>
          <a:endParaRPr lang="en-US"/>
        </a:p>
      </dgm:t>
    </dgm:pt>
    <dgm:pt modelId="{76E32641-6CF2-4482-A1D6-8D15023B41A2}" type="sibTrans" cxnId="{39DD43BA-8C59-4F27-96D4-3EFB723D706A}">
      <dgm:prSet/>
      <dgm:spPr/>
      <dgm:t>
        <a:bodyPr/>
        <a:lstStyle/>
        <a:p>
          <a:endParaRPr lang="en-US"/>
        </a:p>
      </dgm:t>
    </dgm:pt>
    <dgm:pt modelId="{EFDF721D-A45B-4B0E-9145-CF5844F8B749}">
      <dgm:prSet/>
      <dgm:spPr/>
      <dgm:t>
        <a:bodyPr/>
        <a:lstStyle/>
        <a:p>
          <a:pPr>
            <a:defRPr cap="all"/>
          </a:pPr>
          <a:r>
            <a:rPr lang="en-US" b="1" dirty="0">
              <a:solidFill>
                <a:srgbClr val="00518E"/>
              </a:solidFill>
            </a:rPr>
            <a:t>Use Occupation as an Opportunity to Serve</a:t>
          </a:r>
        </a:p>
      </dgm:t>
    </dgm:pt>
    <dgm:pt modelId="{CD8E4185-B27D-48EB-BE92-32ED01B8C26E}" type="parTrans" cxnId="{3C38CE52-7D8E-433D-8905-12D1069E127A}">
      <dgm:prSet/>
      <dgm:spPr/>
      <dgm:t>
        <a:bodyPr/>
        <a:lstStyle/>
        <a:p>
          <a:endParaRPr lang="en-US"/>
        </a:p>
      </dgm:t>
    </dgm:pt>
    <dgm:pt modelId="{94571758-F5C6-4CFB-B1A2-821476DB3BA2}" type="sibTrans" cxnId="{3C38CE52-7D8E-433D-8905-12D1069E127A}">
      <dgm:prSet/>
      <dgm:spPr/>
      <dgm:t>
        <a:bodyPr/>
        <a:lstStyle/>
        <a:p>
          <a:endParaRPr lang="en-US"/>
        </a:p>
      </dgm:t>
    </dgm:pt>
    <dgm:pt modelId="{3705646E-E376-4D6D-A3C3-3D8D52D901AD}" type="pres">
      <dgm:prSet presAssocID="{8F7AD748-56E0-4C7C-A78B-2E3C7DDF9CB0}" presName="root" presStyleCnt="0">
        <dgm:presLayoutVars>
          <dgm:dir/>
          <dgm:resizeHandles val="exact"/>
        </dgm:presLayoutVars>
      </dgm:prSet>
      <dgm:spPr/>
    </dgm:pt>
    <dgm:pt modelId="{713AFE16-5805-4916-85DE-5BE939BB18B1}" type="pres">
      <dgm:prSet presAssocID="{75B5ED9C-E7D6-41B3-86BD-B95D095ECD14}" presName="compNode" presStyleCnt="0"/>
      <dgm:spPr/>
    </dgm:pt>
    <dgm:pt modelId="{507E22CB-0A9A-4E1E-9757-33E5A91DC530}" type="pres">
      <dgm:prSet presAssocID="{75B5ED9C-E7D6-41B3-86BD-B95D095ECD14}" presName="iconBgRect" presStyleLbl="bgShp" presStyleIdx="0" presStyleCnt="3"/>
      <dgm:spPr>
        <a:prstGeom prst="round2DiagRect">
          <a:avLst>
            <a:gd name="adj1" fmla="val 29727"/>
            <a:gd name="adj2" fmla="val 0"/>
          </a:avLst>
        </a:prstGeom>
        <a:solidFill>
          <a:srgbClr val="00518E"/>
        </a:solidFill>
      </dgm:spPr>
    </dgm:pt>
    <dgm:pt modelId="{D3EBD4F5-E2D0-481D-B632-814894E86F9F}" type="pres">
      <dgm:prSet presAssocID="{75B5ED9C-E7D6-41B3-86BD-B95D095ECD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00D360BA-95FA-4DC8-8E0A-09BD86778260}" type="pres">
      <dgm:prSet presAssocID="{75B5ED9C-E7D6-41B3-86BD-B95D095ECD14}" presName="spaceRect" presStyleCnt="0"/>
      <dgm:spPr/>
    </dgm:pt>
    <dgm:pt modelId="{72D44C16-97C0-4FF2-AAF9-D4EF53D4561B}" type="pres">
      <dgm:prSet presAssocID="{75B5ED9C-E7D6-41B3-86BD-B95D095ECD14}" presName="textRect" presStyleLbl="revTx" presStyleIdx="0" presStyleCnt="3">
        <dgm:presLayoutVars>
          <dgm:chMax val="1"/>
          <dgm:chPref val="1"/>
        </dgm:presLayoutVars>
      </dgm:prSet>
      <dgm:spPr/>
    </dgm:pt>
    <dgm:pt modelId="{C6CA2208-6617-4775-A75B-D7BBAC7D0FC5}" type="pres">
      <dgm:prSet presAssocID="{0A117FA3-C0D2-4A48-A7F1-CF9B25B623BE}" presName="sibTrans" presStyleCnt="0"/>
      <dgm:spPr/>
    </dgm:pt>
    <dgm:pt modelId="{25B11AED-1C3C-4D1D-A949-1B1F3CB6C96F}" type="pres">
      <dgm:prSet presAssocID="{7CAD9F42-3820-472F-88EF-F8D9378F2CCC}" presName="compNode" presStyleCnt="0"/>
      <dgm:spPr/>
    </dgm:pt>
    <dgm:pt modelId="{F5222545-0B7A-4539-8515-7B4BD5C90E0D}" type="pres">
      <dgm:prSet presAssocID="{7CAD9F42-3820-472F-88EF-F8D9378F2CCC}" presName="iconBgRect" presStyleLbl="bgShp" presStyleIdx="1" presStyleCnt="3"/>
      <dgm:spPr>
        <a:prstGeom prst="round2DiagRect">
          <a:avLst>
            <a:gd name="adj1" fmla="val 29727"/>
            <a:gd name="adj2" fmla="val 0"/>
          </a:avLst>
        </a:prstGeom>
        <a:solidFill>
          <a:srgbClr val="00518E"/>
        </a:solidFill>
      </dgm:spPr>
    </dgm:pt>
    <dgm:pt modelId="{7D61703E-482C-4E3C-BF76-C7E996D5E72F}" type="pres">
      <dgm:prSet presAssocID="{7CAD9F42-3820-472F-88EF-F8D9378F2CC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a:ext>
      </dgm:extLst>
    </dgm:pt>
    <dgm:pt modelId="{0C1A5AFB-6BD7-4C18-B8E4-CA41A3C03FE6}" type="pres">
      <dgm:prSet presAssocID="{7CAD9F42-3820-472F-88EF-F8D9378F2CCC}" presName="spaceRect" presStyleCnt="0"/>
      <dgm:spPr/>
    </dgm:pt>
    <dgm:pt modelId="{3A4355EA-4F17-4FF7-86FC-5ED7C65B8EBC}" type="pres">
      <dgm:prSet presAssocID="{7CAD9F42-3820-472F-88EF-F8D9378F2CCC}" presName="textRect" presStyleLbl="revTx" presStyleIdx="1" presStyleCnt="3">
        <dgm:presLayoutVars>
          <dgm:chMax val="1"/>
          <dgm:chPref val="1"/>
        </dgm:presLayoutVars>
      </dgm:prSet>
      <dgm:spPr/>
    </dgm:pt>
    <dgm:pt modelId="{95EE7B7B-FF6F-453D-9F8F-BCAAA73DE56F}" type="pres">
      <dgm:prSet presAssocID="{76E32641-6CF2-4482-A1D6-8D15023B41A2}" presName="sibTrans" presStyleCnt="0"/>
      <dgm:spPr/>
    </dgm:pt>
    <dgm:pt modelId="{490AC6D5-278E-4465-81D3-04FB87D6231D}" type="pres">
      <dgm:prSet presAssocID="{EFDF721D-A45B-4B0E-9145-CF5844F8B749}" presName="compNode" presStyleCnt="0"/>
      <dgm:spPr/>
    </dgm:pt>
    <dgm:pt modelId="{31D34ECA-513C-4BB3-ABB2-1E4CBF1961F5}" type="pres">
      <dgm:prSet presAssocID="{EFDF721D-A45B-4B0E-9145-CF5844F8B749}" presName="iconBgRect" presStyleLbl="bgShp" presStyleIdx="2" presStyleCnt="3"/>
      <dgm:spPr>
        <a:prstGeom prst="round2DiagRect">
          <a:avLst>
            <a:gd name="adj1" fmla="val 29727"/>
            <a:gd name="adj2" fmla="val 0"/>
          </a:avLst>
        </a:prstGeom>
        <a:solidFill>
          <a:srgbClr val="00518E"/>
        </a:solidFill>
      </dgm:spPr>
    </dgm:pt>
    <dgm:pt modelId="{16B245ED-66FA-495F-BEBE-AFD2DF58E656}" type="pres">
      <dgm:prSet presAssocID="{EFDF721D-A45B-4B0E-9145-CF5844F8B7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5A488237-6DE5-41AD-9846-CCBA7590F4AF}" type="pres">
      <dgm:prSet presAssocID="{EFDF721D-A45B-4B0E-9145-CF5844F8B749}" presName="spaceRect" presStyleCnt="0"/>
      <dgm:spPr/>
    </dgm:pt>
    <dgm:pt modelId="{17ACF969-2C44-4E3B-936A-A06B1A3DCE2E}" type="pres">
      <dgm:prSet presAssocID="{EFDF721D-A45B-4B0E-9145-CF5844F8B749}" presName="textRect" presStyleLbl="revTx" presStyleIdx="2" presStyleCnt="3">
        <dgm:presLayoutVars>
          <dgm:chMax val="1"/>
          <dgm:chPref val="1"/>
        </dgm:presLayoutVars>
      </dgm:prSet>
      <dgm:spPr/>
    </dgm:pt>
  </dgm:ptLst>
  <dgm:cxnLst>
    <dgm:cxn modelId="{A8870F19-5DB4-4AA8-88F8-1A0ED6306700}" type="presOf" srcId="{7CAD9F42-3820-472F-88EF-F8D9378F2CCC}" destId="{3A4355EA-4F17-4FF7-86FC-5ED7C65B8EBC}" srcOrd="0" destOrd="0" presId="urn:microsoft.com/office/officeart/2018/5/layout/IconLeafLabelList"/>
    <dgm:cxn modelId="{16EDA042-1131-4E85-B733-3D809CA7E81C}" type="presOf" srcId="{EFDF721D-A45B-4B0E-9145-CF5844F8B749}" destId="{17ACF969-2C44-4E3B-936A-A06B1A3DCE2E}" srcOrd="0" destOrd="0" presId="urn:microsoft.com/office/officeart/2018/5/layout/IconLeafLabelList"/>
    <dgm:cxn modelId="{3C38CE52-7D8E-433D-8905-12D1069E127A}" srcId="{8F7AD748-56E0-4C7C-A78B-2E3C7DDF9CB0}" destId="{EFDF721D-A45B-4B0E-9145-CF5844F8B749}" srcOrd="2" destOrd="0" parTransId="{CD8E4185-B27D-48EB-BE92-32ED01B8C26E}" sibTransId="{94571758-F5C6-4CFB-B1A2-821476DB3BA2}"/>
    <dgm:cxn modelId="{9901B193-7FC0-4112-BFBB-72F50DEF90FF}" srcId="{8F7AD748-56E0-4C7C-A78B-2E3C7DDF9CB0}" destId="{75B5ED9C-E7D6-41B3-86BD-B95D095ECD14}" srcOrd="0" destOrd="0" parTransId="{885960CA-AEB9-4390-872F-7AB1596BB24E}" sibTransId="{0A117FA3-C0D2-4A48-A7F1-CF9B25B623BE}"/>
    <dgm:cxn modelId="{39DD43BA-8C59-4F27-96D4-3EFB723D706A}" srcId="{8F7AD748-56E0-4C7C-A78B-2E3C7DDF9CB0}" destId="{7CAD9F42-3820-472F-88EF-F8D9378F2CCC}" srcOrd="1" destOrd="0" parTransId="{FB4C3973-EC8F-4189-8C00-AFCF990E5823}" sibTransId="{76E32641-6CF2-4482-A1D6-8D15023B41A2}"/>
    <dgm:cxn modelId="{3FFEE7BE-7DF9-4CA3-993E-204628E7D1CE}" type="presOf" srcId="{75B5ED9C-E7D6-41B3-86BD-B95D095ECD14}" destId="{72D44C16-97C0-4FF2-AAF9-D4EF53D4561B}" srcOrd="0" destOrd="0" presId="urn:microsoft.com/office/officeart/2018/5/layout/IconLeafLabelList"/>
    <dgm:cxn modelId="{863A5CCB-8710-41B7-967B-C825E7355490}" type="presOf" srcId="{8F7AD748-56E0-4C7C-A78B-2E3C7DDF9CB0}" destId="{3705646E-E376-4D6D-A3C3-3D8D52D901AD}" srcOrd="0" destOrd="0" presId="urn:microsoft.com/office/officeart/2018/5/layout/IconLeafLabelList"/>
    <dgm:cxn modelId="{6429C9E3-4904-4D50-9120-BC67DDAEBAE9}" type="presParOf" srcId="{3705646E-E376-4D6D-A3C3-3D8D52D901AD}" destId="{713AFE16-5805-4916-85DE-5BE939BB18B1}" srcOrd="0" destOrd="0" presId="urn:microsoft.com/office/officeart/2018/5/layout/IconLeafLabelList"/>
    <dgm:cxn modelId="{28A9C025-3FA1-46DE-9ADA-79B7FC1B084A}" type="presParOf" srcId="{713AFE16-5805-4916-85DE-5BE939BB18B1}" destId="{507E22CB-0A9A-4E1E-9757-33E5A91DC530}" srcOrd="0" destOrd="0" presId="urn:microsoft.com/office/officeart/2018/5/layout/IconLeafLabelList"/>
    <dgm:cxn modelId="{5326E967-D9E8-4846-B339-3F8EE71CB5F3}" type="presParOf" srcId="{713AFE16-5805-4916-85DE-5BE939BB18B1}" destId="{D3EBD4F5-E2D0-481D-B632-814894E86F9F}" srcOrd="1" destOrd="0" presId="urn:microsoft.com/office/officeart/2018/5/layout/IconLeafLabelList"/>
    <dgm:cxn modelId="{862602D1-9CC2-4881-986F-8F6CA4CE4773}" type="presParOf" srcId="{713AFE16-5805-4916-85DE-5BE939BB18B1}" destId="{00D360BA-95FA-4DC8-8E0A-09BD86778260}" srcOrd="2" destOrd="0" presId="urn:microsoft.com/office/officeart/2018/5/layout/IconLeafLabelList"/>
    <dgm:cxn modelId="{835B1A9B-42CB-4B2D-BFAC-21E155819946}" type="presParOf" srcId="{713AFE16-5805-4916-85DE-5BE939BB18B1}" destId="{72D44C16-97C0-4FF2-AAF9-D4EF53D4561B}" srcOrd="3" destOrd="0" presId="urn:microsoft.com/office/officeart/2018/5/layout/IconLeafLabelList"/>
    <dgm:cxn modelId="{FAC61CC4-DAE0-4A7D-B1E3-2BAC5F0DBF3E}" type="presParOf" srcId="{3705646E-E376-4D6D-A3C3-3D8D52D901AD}" destId="{C6CA2208-6617-4775-A75B-D7BBAC7D0FC5}" srcOrd="1" destOrd="0" presId="urn:microsoft.com/office/officeart/2018/5/layout/IconLeafLabelList"/>
    <dgm:cxn modelId="{B268BE4F-0AC2-407D-B3FA-490E4A57339F}" type="presParOf" srcId="{3705646E-E376-4D6D-A3C3-3D8D52D901AD}" destId="{25B11AED-1C3C-4D1D-A949-1B1F3CB6C96F}" srcOrd="2" destOrd="0" presId="urn:microsoft.com/office/officeart/2018/5/layout/IconLeafLabelList"/>
    <dgm:cxn modelId="{04263758-D532-4157-AC58-DE7E99626DF1}" type="presParOf" srcId="{25B11AED-1C3C-4D1D-A949-1B1F3CB6C96F}" destId="{F5222545-0B7A-4539-8515-7B4BD5C90E0D}" srcOrd="0" destOrd="0" presId="urn:microsoft.com/office/officeart/2018/5/layout/IconLeafLabelList"/>
    <dgm:cxn modelId="{9AB00F2A-6929-4BB1-B0B6-1AC0731F4772}" type="presParOf" srcId="{25B11AED-1C3C-4D1D-A949-1B1F3CB6C96F}" destId="{7D61703E-482C-4E3C-BF76-C7E996D5E72F}" srcOrd="1" destOrd="0" presId="urn:microsoft.com/office/officeart/2018/5/layout/IconLeafLabelList"/>
    <dgm:cxn modelId="{E2C6C62F-E174-436F-A83C-BFA37DFDC151}" type="presParOf" srcId="{25B11AED-1C3C-4D1D-A949-1B1F3CB6C96F}" destId="{0C1A5AFB-6BD7-4C18-B8E4-CA41A3C03FE6}" srcOrd="2" destOrd="0" presId="urn:microsoft.com/office/officeart/2018/5/layout/IconLeafLabelList"/>
    <dgm:cxn modelId="{6802E295-E061-4EC7-81AC-FAE661FCB4F0}" type="presParOf" srcId="{25B11AED-1C3C-4D1D-A949-1B1F3CB6C96F}" destId="{3A4355EA-4F17-4FF7-86FC-5ED7C65B8EBC}" srcOrd="3" destOrd="0" presId="urn:microsoft.com/office/officeart/2018/5/layout/IconLeafLabelList"/>
    <dgm:cxn modelId="{4DE692F4-DD4D-43A2-9B41-29A4CAB0DF9C}" type="presParOf" srcId="{3705646E-E376-4D6D-A3C3-3D8D52D901AD}" destId="{95EE7B7B-FF6F-453D-9F8F-BCAAA73DE56F}" srcOrd="3" destOrd="0" presId="urn:microsoft.com/office/officeart/2018/5/layout/IconLeafLabelList"/>
    <dgm:cxn modelId="{C773D6F2-9F7B-4C44-81FE-E0EEF362B56D}" type="presParOf" srcId="{3705646E-E376-4D6D-A3C3-3D8D52D901AD}" destId="{490AC6D5-278E-4465-81D3-04FB87D6231D}" srcOrd="4" destOrd="0" presId="urn:microsoft.com/office/officeart/2018/5/layout/IconLeafLabelList"/>
    <dgm:cxn modelId="{1A71DD33-56C9-4CBD-BF21-6326A627EB3B}" type="presParOf" srcId="{490AC6D5-278E-4465-81D3-04FB87D6231D}" destId="{31D34ECA-513C-4BB3-ABB2-1E4CBF1961F5}" srcOrd="0" destOrd="0" presId="urn:microsoft.com/office/officeart/2018/5/layout/IconLeafLabelList"/>
    <dgm:cxn modelId="{521C508D-9278-47EE-80ED-48B7CBA6F282}" type="presParOf" srcId="{490AC6D5-278E-4465-81D3-04FB87D6231D}" destId="{16B245ED-66FA-495F-BEBE-AFD2DF58E656}" srcOrd="1" destOrd="0" presId="urn:microsoft.com/office/officeart/2018/5/layout/IconLeafLabelList"/>
    <dgm:cxn modelId="{077C2DD7-EA61-422B-8712-2D2B814298F8}" type="presParOf" srcId="{490AC6D5-278E-4465-81D3-04FB87D6231D}" destId="{5A488237-6DE5-41AD-9846-CCBA7590F4AF}" srcOrd="2" destOrd="0" presId="urn:microsoft.com/office/officeart/2018/5/layout/IconLeafLabelList"/>
    <dgm:cxn modelId="{53B811B3-34F2-4CEC-BE7B-718341785DD9}" type="presParOf" srcId="{490AC6D5-278E-4465-81D3-04FB87D6231D}" destId="{17ACF969-2C44-4E3B-936A-A06B1A3DCE2E}" srcOrd="3" destOrd="0" presId="urn:microsoft.com/office/officeart/2018/5/layout/IconLeafLabelList"/>
  </dgm:cxnLst>
  <dgm:bg>
    <a:solidFill>
      <a:srgbClr val="FFC00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A9C409-1D4C-4F9E-9D62-CA288C841889}" type="doc">
      <dgm:prSet loTypeId="urn:microsoft.com/office/officeart/2018/2/layout/IconVerticalSolidList" loCatId="icon" qsTypeId="urn:microsoft.com/office/officeart/2005/8/quickstyle/simple1" qsCatId="simple" csTypeId="urn:microsoft.com/office/officeart/2018/5/colors/Iconchunking_neutralicontext_accent2_2" csCatId="accent2" phldr="1"/>
      <dgm:spPr/>
      <dgm:t>
        <a:bodyPr/>
        <a:lstStyle/>
        <a:p>
          <a:endParaRPr lang="en-US"/>
        </a:p>
      </dgm:t>
    </dgm:pt>
    <dgm:pt modelId="{DDB1A44F-1A44-47FF-B1C1-DEDBBD50E553}">
      <dgm:prSet custT="1"/>
      <dgm:spPr/>
      <dgm:t>
        <a:bodyPr/>
        <a:lstStyle/>
        <a:p>
          <a:pPr>
            <a:lnSpc>
              <a:spcPct val="100000"/>
            </a:lnSpc>
          </a:pPr>
          <a:r>
            <a:rPr lang="en-US" sz="3200" b="1" dirty="0">
              <a:solidFill>
                <a:srgbClr val="00518E"/>
              </a:solidFill>
            </a:rPr>
            <a:t>Rotary Action Groups</a:t>
          </a:r>
        </a:p>
      </dgm:t>
    </dgm:pt>
    <dgm:pt modelId="{291C2F8F-A596-4718-BB94-234E891B8F8E}" type="parTrans" cxnId="{403D0E0B-211A-43B3-9F6C-79E81746D829}">
      <dgm:prSet/>
      <dgm:spPr/>
      <dgm:t>
        <a:bodyPr/>
        <a:lstStyle/>
        <a:p>
          <a:endParaRPr lang="en-US"/>
        </a:p>
      </dgm:t>
    </dgm:pt>
    <dgm:pt modelId="{32CCB6A0-4AEB-434C-8458-8EDEEF668435}" type="sibTrans" cxnId="{403D0E0B-211A-43B3-9F6C-79E81746D829}">
      <dgm:prSet/>
      <dgm:spPr/>
      <dgm:t>
        <a:bodyPr/>
        <a:lstStyle/>
        <a:p>
          <a:endParaRPr lang="en-US"/>
        </a:p>
      </dgm:t>
    </dgm:pt>
    <dgm:pt modelId="{A80EC920-306F-45E7-86B9-385F907BF573}">
      <dgm:prSet custT="1"/>
      <dgm:spPr/>
      <dgm:t>
        <a:bodyPr/>
        <a:lstStyle/>
        <a:p>
          <a:pPr>
            <a:lnSpc>
              <a:spcPct val="100000"/>
            </a:lnSpc>
          </a:pPr>
          <a:r>
            <a:rPr lang="en-US" sz="3200" b="1" dirty="0">
              <a:solidFill>
                <a:srgbClr val="00518E"/>
              </a:solidFill>
            </a:rPr>
            <a:t>Rotary Fellowships</a:t>
          </a:r>
        </a:p>
      </dgm:t>
    </dgm:pt>
    <dgm:pt modelId="{76DFD8F6-FE71-4A8D-A9EC-F5C86AD31A85}" type="parTrans" cxnId="{69F79DE6-EA17-41AF-86BB-DF56489C98F3}">
      <dgm:prSet/>
      <dgm:spPr/>
      <dgm:t>
        <a:bodyPr/>
        <a:lstStyle/>
        <a:p>
          <a:endParaRPr lang="en-US"/>
        </a:p>
      </dgm:t>
    </dgm:pt>
    <dgm:pt modelId="{8B5B99A5-AFE1-496C-B0B8-9C2A499DA9FE}" type="sibTrans" cxnId="{69F79DE6-EA17-41AF-86BB-DF56489C98F3}">
      <dgm:prSet/>
      <dgm:spPr/>
      <dgm:t>
        <a:bodyPr/>
        <a:lstStyle/>
        <a:p>
          <a:endParaRPr lang="en-US"/>
        </a:p>
      </dgm:t>
    </dgm:pt>
    <dgm:pt modelId="{47BDDDC6-4DCF-4EAE-9275-733A5DDFA19C}">
      <dgm:prSet custT="1"/>
      <dgm:spPr/>
      <dgm:t>
        <a:bodyPr/>
        <a:lstStyle/>
        <a:p>
          <a:pPr>
            <a:lnSpc>
              <a:spcPct val="100000"/>
            </a:lnSpc>
          </a:pPr>
          <a:r>
            <a:rPr lang="en-US" sz="3200" b="1" dirty="0">
              <a:solidFill>
                <a:srgbClr val="00518E"/>
              </a:solidFill>
            </a:rPr>
            <a:t>Service Projects</a:t>
          </a:r>
        </a:p>
      </dgm:t>
    </dgm:pt>
    <dgm:pt modelId="{E0066A28-4308-4446-B241-85D423C54621}" type="parTrans" cxnId="{D97FFE0B-2479-498C-9BF5-0E2EAB12E514}">
      <dgm:prSet/>
      <dgm:spPr/>
      <dgm:t>
        <a:bodyPr/>
        <a:lstStyle/>
        <a:p>
          <a:endParaRPr lang="en-US"/>
        </a:p>
      </dgm:t>
    </dgm:pt>
    <dgm:pt modelId="{6B55DF04-69FB-409F-9147-253DD9FDF0DA}" type="sibTrans" cxnId="{D97FFE0B-2479-498C-9BF5-0E2EAB12E514}">
      <dgm:prSet/>
      <dgm:spPr/>
      <dgm:t>
        <a:bodyPr/>
        <a:lstStyle/>
        <a:p>
          <a:endParaRPr lang="en-US"/>
        </a:p>
      </dgm:t>
    </dgm:pt>
    <dgm:pt modelId="{2C53C834-8CEB-49B2-A6F4-F629D300625B}">
      <dgm:prSet custT="1"/>
      <dgm:spPr/>
      <dgm:t>
        <a:bodyPr/>
        <a:lstStyle/>
        <a:p>
          <a:pPr>
            <a:lnSpc>
              <a:spcPct val="100000"/>
            </a:lnSpc>
          </a:pPr>
          <a:r>
            <a:rPr lang="en-US" sz="3200" b="1" dirty="0">
              <a:solidFill>
                <a:srgbClr val="00518E"/>
              </a:solidFill>
            </a:rPr>
            <a:t>District Resource Network</a:t>
          </a:r>
        </a:p>
      </dgm:t>
    </dgm:pt>
    <dgm:pt modelId="{6674A7C4-D76B-4371-81A5-963BB25B54EE}" type="parTrans" cxnId="{79302133-95D7-4F05-BFC6-4AC75AD121EC}">
      <dgm:prSet/>
      <dgm:spPr/>
      <dgm:t>
        <a:bodyPr/>
        <a:lstStyle/>
        <a:p>
          <a:endParaRPr lang="en-US"/>
        </a:p>
      </dgm:t>
    </dgm:pt>
    <dgm:pt modelId="{D6FF16F2-A36A-40DA-87EF-45B60DE6D604}" type="sibTrans" cxnId="{79302133-95D7-4F05-BFC6-4AC75AD121EC}">
      <dgm:prSet/>
      <dgm:spPr/>
      <dgm:t>
        <a:bodyPr/>
        <a:lstStyle/>
        <a:p>
          <a:endParaRPr lang="en-US"/>
        </a:p>
      </dgm:t>
    </dgm:pt>
    <dgm:pt modelId="{14352F8E-EF29-49A9-866C-2973ADE94599}">
      <dgm:prSet custT="1"/>
      <dgm:spPr/>
      <dgm:t>
        <a:bodyPr/>
        <a:lstStyle/>
        <a:p>
          <a:pPr>
            <a:lnSpc>
              <a:spcPct val="100000"/>
            </a:lnSpc>
          </a:pPr>
          <a:r>
            <a:rPr lang="en-US" sz="3200" b="1" dirty="0">
              <a:solidFill>
                <a:srgbClr val="00518E"/>
              </a:solidFill>
            </a:rPr>
            <a:t>Rotary Friendship Exchange</a:t>
          </a:r>
        </a:p>
      </dgm:t>
    </dgm:pt>
    <dgm:pt modelId="{47533079-2F9B-4FAA-B059-0CB30E702480}" type="parTrans" cxnId="{C88D4CB0-0293-4CCA-B73F-4297E0950F74}">
      <dgm:prSet/>
      <dgm:spPr/>
      <dgm:t>
        <a:bodyPr/>
        <a:lstStyle/>
        <a:p>
          <a:endParaRPr lang="en-US"/>
        </a:p>
      </dgm:t>
    </dgm:pt>
    <dgm:pt modelId="{CE688FAC-63E9-41EF-8F48-4C3E8C3C0437}" type="sibTrans" cxnId="{C88D4CB0-0293-4CCA-B73F-4297E0950F74}">
      <dgm:prSet/>
      <dgm:spPr/>
      <dgm:t>
        <a:bodyPr/>
        <a:lstStyle/>
        <a:p>
          <a:endParaRPr lang="en-US"/>
        </a:p>
      </dgm:t>
    </dgm:pt>
    <dgm:pt modelId="{DCEC7068-DF18-40AF-9DE8-B1AC9FF26657}" type="pres">
      <dgm:prSet presAssocID="{DAA9C409-1D4C-4F9E-9D62-CA288C841889}" presName="root" presStyleCnt="0">
        <dgm:presLayoutVars>
          <dgm:dir/>
          <dgm:resizeHandles val="exact"/>
        </dgm:presLayoutVars>
      </dgm:prSet>
      <dgm:spPr/>
    </dgm:pt>
    <dgm:pt modelId="{FC3CBA34-E694-4084-AC30-F50E60D8D455}" type="pres">
      <dgm:prSet presAssocID="{DDB1A44F-1A44-47FF-B1C1-DEDBBD50E553}" presName="compNode" presStyleCnt="0"/>
      <dgm:spPr/>
    </dgm:pt>
    <dgm:pt modelId="{ADA50E7D-8B55-4BB7-B222-0329F4146520}" type="pres">
      <dgm:prSet presAssocID="{DDB1A44F-1A44-47FF-B1C1-DEDBBD50E553}" presName="bgRect" presStyleLbl="bgShp" presStyleIdx="0" presStyleCnt="5" custLinFactNeighborX="3882" custLinFactNeighborY="2278"/>
      <dgm:spPr>
        <a:solidFill>
          <a:srgbClr val="FFC000"/>
        </a:solidFill>
      </dgm:spPr>
    </dgm:pt>
    <dgm:pt modelId="{3B920F34-1348-4AC4-9FB1-5BEAC3C7172F}" type="pres">
      <dgm:prSet presAssocID="{DDB1A44F-1A44-47FF-B1C1-DEDBBD50E55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a:ext>
      </dgm:extLst>
    </dgm:pt>
    <dgm:pt modelId="{9BE56DDC-1B37-4B91-932E-5B8A6E5F7B42}" type="pres">
      <dgm:prSet presAssocID="{DDB1A44F-1A44-47FF-B1C1-DEDBBD50E553}" presName="spaceRect" presStyleCnt="0"/>
      <dgm:spPr/>
    </dgm:pt>
    <dgm:pt modelId="{B7D24700-F3C1-436D-9452-832AFFEF57FD}" type="pres">
      <dgm:prSet presAssocID="{DDB1A44F-1A44-47FF-B1C1-DEDBBD50E553}" presName="parTx" presStyleLbl="revTx" presStyleIdx="0" presStyleCnt="5">
        <dgm:presLayoutVars>
          <dgm:chMax val="0"/>
          <dgm:chPref val="0"/>
        </dgm:presLayoutVars>
      </dgm:prSet>
      <dgm:spPr/>
    </dgm:pt>
    <dgm:pt modelId="{82E009AA-BC01-4DD0-96B5-F5101B807A17}" type="pres">
      <dgm:prSet presAssocID="{32CCB6A0-4AEB-434C-8458-8EDEEF668435}" presName="sibTrans" presStyleCnt="0"/>
      <dgm:spPr/>
    </dgm:pt>
    <dgm:pt modelId="{E64E29CB-A2C4-4B09-9DF7-12699D51264C}" type="pres">
      <dgm:prSet presAssocID="{A80EC920-306F-45E7-86B9-385F907BF573}" presName="compNode" presStyleCnt="0"/>
      <dgm:spPr/>
    </dgm:pt>
    <dgm:pt modelId="{554D7DC8-DB66-4A31-86F2-EA80540072D8}" type="pres">
      <dgm:prSet presAssocID="{A80EC920-306F-45E7-86B9-385F907BF573}" presName="bgRect" presStyleLbl="bgShp" presStyleIdx="1" presStyleCnt="5"/>
      <dgm:spPr>
        <a:solidFill>
          <a:srgbClr val="FFC000"/>
        </a:solidFill>
      </dgm:spPr>
    </dgm:pt>
    <dgm:pt modelId="{5D3F6EBB-5CA3-4E0D-B885-00359A22DA73}" type="pres">
      <dgm:prSet presAssocID="{A80EC920-306F-45E7-86B9-385F907BF57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F9B407FA-69A6-4EE9-8295-DDE86AC5B3CE}" type="pres">
      <dgm:prSet presAssocID="{A80EC920-306F-45E7-86B9-385F907BF573}" presName="spaceRect" presStyleCnt="0"/>
      <dgm:spPr/>
    </dgm:pt>
    <dgm:pt modelId="{8E4F4C5D-CD01-44A3-A3E1-3D3711BDB255}" type="pres">
      <dgm:prSet presAssocID="{A80EC920-306F-45E7-86B9-385F907BF573}" presName="parTx" presStyleLbl="revTx" presStyleIdx="1" presStyleCnt="5">
        <dgm:presLayoutVars>
          <dgm:chMax val="0"/>
          <dgm:chPref val="0"/>
        </dgm:presLayoutVars>
      </dgm:prSet>
      <dgm:spPr/>
    </dgm:pt>
    <dgm:pt modelId="{5DF8F239-08F7-45CE-B9CA-DDBDB66AD52E}" type="pres">
      <dgm:prSet presAssocID="{8B5B99A5-AFE1-496C-B0B8-9C2A499DA9FE}" presName="sibTrans" presStyleCnt="0"/>
      <dgm:spPr/>
    </dgm:pt>
    <dgm:pt modelId="{65B4C03E-29BD-41D1-9A16-8A2D0C33E0DE}" type="pres">
      <dgm:prSet presAssocID="{47BDDDC6-4DCF-4EAE-9275-733A5DDFA19C}" presName="compNode" presStyleCnt="0"/>
      <dgm:spPr/>
    </dgm:pt>
    <dgm:pt modelId="{7FDCCAC7-E130-469B-AE93-886815E53D2D}" type="pres">
      <dgm:prSet presAssocID="{47BDDDC6-4DCF-4EAE-9275-733A5DDFA19C}" presName="bgRect" presStyleLbl="bgShp" presStyleIdx="2" presStyleCnt="5" custLinFactNeighborX="-15"/>
      <dgm:spPr>
        <a:solidFill>
          <a:srgbClr val="FFC000"/>
        </a:solidFill>
      </dgm:spPr>
    </dgm:pt>
    <dgm:pt modelId="{993DB808-66FA-4542-AA35-E6781DD88E11}" type="pres">
      <dgm:prSet presAssocID="{47BDDDC6-4DCF-4EAE-9275-733A5DDFA19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4893F45B-C58E-4298-A20C-97A4D2B1F926}" type="pres">
      <dgm:prSet presAssocID="{47BDDDC6-4DCF-4EAE-9275-733A5DDFA19C}" presName="spaceRect" presStyleCnt="0"/>
      <dgm:spPr/>
    </dgm:pt>
    <dgm:pt modelId="{EAA4B59D-F69C-48C0-AC8B-B09A9D8039D2}" type="pres">
      <dgm:prSet presAssocID="{47BDDDC6-4DCF-4EAE-9275-733A5DDFA19C}" presName="parTx" presStyleLbl="revTx" presStyleIdx="2" presStyleCnt="5">
        <dgm:presLayoutVars>
          <dgm:chMax val="0"/>
          <dgm:chPref val="0"/>
        </dgm:presLayoutVars>
      </dgm:prSet>
      <dgm:spPr/>
    </dgm:pt>
    <dgm:pt modelId="{4AA5D9F2-7425-40E1-B3CA-F72946D1788D}" type="pres">
      <dgm:prSet presAssocID="{6B55DF04-69FB-409F-9147-253DD9FDF0DA}" presName="sibTrans" presStyleCnt="0"/>
      <dgm:spPr/>
    </dgm:pt>
    <dgm:pt modelId="{D6159242-B1DD-41B5-8DBC-FC9521CAA000}" type="pres">
      <dgm:prSet presAssocID="{2C53C834-8CEB-49B2-A6F4-F629D300625B}" presName="compNode" presStyleCnt="0"/>
      <dgm:spPr/>
    </dgm:pt>
    <dgm:pt modelId="{FA0E0A49-3B23-4F0D-8382-584455152927}" type="pres">
      <dgm:prSet presAssocID="{2C53C834-8CEB-49B2-A6F4-F629D300625B}" presName="bgRect" presStyleLbl="bgShp" presStyleIdx="3" presStyleCnt="5"/>
      <dgm:spPr>
        <a:solidFill>
          <a:srgbClr val="FFC000"/>
        </a:solidFill>
      </dgm:spPr>
    </dgm:pt>
    <dgm:pt modelId="{17ECC727-7A80-4C1E-B3A1-82B1C6C07F58}" type="pres">
      <dgm:prSet presAssocID="{2C53C834-8CEB-49B2-A6F4-F629D300625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3E098082-0EF1-42E4-A841-3D7DECEAD4FF}" type="pres">
      <dgm:prSet presAssocID="{2C53C834-8CEB-49B2-A6F4-F629D300625B}" presName="spaceRect" presStyleCnt="0"/>
      <dgm:spPr/>
    </dgm:pt>
    <dgm:pt modelId="{F6F64367-7A12-4C17-8785-530A0EF36893}" type="pres">
      <dgm:prSet presAssocID="{2C53C834-8CEB-49B2-A6F4-F629D300625B}" presName="parTx" presStyleLbl="revTx" presStyleIdx="3" presStyleCnt="5">
        <dgm:presLayoutVars>
          <dgm:chMax val="0"/>
          <dgm:chPref val="0"/>
        </dgm:presLayoutVars>
      </dgm:prSet>
      <dgm:spPr/>
    </dgm:pt>
    <dgm:pt modelId="{141C4028-A406-4D90-AC75-CBD026739CF4}" type="pres">
      <dgm:prSet presAssocID="{D6FF16F2-A36A-40DA-87EF-45B60DE6D604}" presName="sibTrans" presStyleCnt="0"/>
      <dgm:spPr/>
    </dgm:pt>
    <dgm:pt modelId="{ABE3AA7F-C968-47E5-8A2C-C9E1C02866A5}" type="pres">
      <dgm:prSet presAssocID="{14352F8E-EF29-49A9-866C-2973ADE94599}" presName="compNode" presStyleCnt="0"/>
      <dgm:spPr/>
    </dgm:pt>
    <dgm:pt modelId="{6022D0FA-1D86-4BF2-BE9A-5E67839EC6C1}" type="pres">
      <dgm:prSet presAssocID="{14352F8E-EF29-49A9-866C-2973ADE94599}" presName="bgRect" presStyleLbl="bgShp" presStyleIdx="4" presStyleCnt="5"/>
      <dgm:spPr>
        <a:solidFill>
          <a:srgbClr val="FFC000"/>
        </a:solidFill>
      </dgm:spPr>
    </dgm:pt>
    <dgm:pt modelId="{3A2EB16C-DD4E-4A82-9516-CE72DCEACE26}" type="pres">
      <dgm:prSet presAssocID="{14352F8E-EF29-49A9-866C-2973ADE94599}"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rt"/>
        </a:ext>
      </dgm:extLst>
    </dgm:pt>
    <dgm:pt modelId="{20B5AF62-BC86-47D0-8358-4CDE6DCA1589}" type="pres">
      <dgm:prSet presAssocID="{14352F8E-EF29-49A9-866C-2973ADE94599}" presName="spaceRect" presStyleCnt="0"/>
      <dgm:spPr/>
    </dgm:pt>
    <dgm:pt modelId="{DCCC8B05-5970-4565-BD11-A32C5684DE15}" type="pres">
      <dgm:prSet presAssocID="{14352F8E-EF29-49A9-866C-2973ADE94599}" presName="parTx" presStyleLbl="revTx" presStyleIdx="4" presStyleCnt="5">
        <dgm:presLayoutVars>
          <dgm:chMax val="0"/>
          <dgm:chPref val="0"/>
        </dgm:presLayoutVars>
      </dgm:prSet>
      <dgm:spPr/>
    </dgm:pt>
  </dgm:ptLst>
  <dgm:cxnLst>
    <dgm:cxn modelId="{01324306-381A-4BD7-B300-8EE73E5DA423}" type="presOf" srcId="{DDB1A44F-1A44-47FF-B1C1-DEDBBD50E553}" destId="{B7D24700-F3C1-436D-9452-832AFFEF57FD}" srcOrd="0" destOrd="0" presId="urn:microsoft.com/office/officeart/2018/2/layout/IconVerticalSolidList"/>
    <dgm:cxn modelId="{403D0E0B-211A-43B3-9F6C-79E81746D829}" srcId="{DAA9C409-1D4C-4F9E-9D62-CA288C841889}" destId="{DDB1A44F-1A44-47FF-B1C1-DEDBBD50E553}" srcOrd="0" destOrd="0" parTransId="{291C2F8F-A596-4718-BB94-234E891B8F8E}" sibTransId="{32CCB6A0-4AEB-434C-8458-8EDEEF668435}"/>
    <dgm:cxn modelId="{D97FFE0B-2479-498C-9BF5-0E2EAB12E514}" srcId="{DAA9C409-1D4C-4F9E-9D62-CA288C841889}" destId="{47BDDDC6-4DCF-4EAE-9275-733A5DDFA19C}" srcOrd="2" destOrd="0" parTransId="{E0066A28-4308-4446-B241-85D423C54621}" sibTransId="{6B55DF04-69FB-409F-9147-253DD9FDF0DA}"/>
    <dgm:cxn modelId="{A4DFCB22-C471-413D-9471-2BE6F21938C7}" type="presOf" srcId="{A80EC920-306F-45E7-86B9-385F907BF573}" destId="{8E4F4C5D-CD01-44A3-A3E1-3D3711BDB255}" srcOrd="0" destOrd="0" presId="urn:microsoft.com/office/officeart/2018/2/layout/IconVerticalSolidList"/>
    <dgm:cxn modelId="{725C8223-784E-42FA-85D9-433F02673744}" type="presOf" srcId="{47BDDDC6-4DCF-4EAE-9275-733A5DDFA19C}" destId="{EAA4B59D-F69C-48C0-AC8B-B09A9D8039D2}" srcOrd="0" destOrd="0" presId="urn:microsoft.com/office/officeart/2018/2/layout/IconVerticalSolidList"/>
    <dgm:cxn modelId="{79302133-95D7-4F05-BFC6-4AC75AD121EC}" srcId="{DAA9C409-1D4C-4F9E-9D62-CA288C841889}" destId="{2C53C834-8CEB-49B2-A6F4-F629D300625B}" srcOrd="3" destOrd="0" parTransId="{6674A7C4-D76B-4371-81A5-963BB25B54EE}" sibTransId="{D6FF16F2-A36A-40DA-87EF-45B60DE6D604}"/>
    <dgm:cxn modelId="{8B639253-89D0-4016-8F83-93C04AD741F2}" type="presOf" srcId="{2C53C834-8CEB-49B2-A6F4-F629D300625B}" destId="{F6F64367-7A12-4C17-8785-530A0EF36893}" srcOrd="0" destOrd="0" presId="urn:microsoft.com/office/officeart/2018/2/layout/IconVerticalSolidList"/>
    <dgm:cxn modelId="{C88D4CB0-0293-4CCA-B73F-4297E0950F74}" srcId="{DAA9C409-1D4C-4F9E-9D62-CA288C841889}" destId="{14352F8E-EF29-49A9-866C-2973ADE94599}" srcOrd="4" destOrd="0" parTransId="{47533079-2F9B-4FAA-B059-0CB30E702480}" sibTransId="{CE688FAC-63E9-41EF-8F48-4C3E8C3C0437}"/>
    <dgm:cxn modelId="{AE6627E4-21F7-419A-A752-A66695576EAC}" type="presOf" srcId="{DAA9C409-1D4C-4F9E-9D62-CA288C841889}" destId="{DCEC7068-DF18-40AF-9DE8-B1AC9FF26657}" srcOrd="0" destOrd="0" presId="urn:microsoft.com/office/officeart/2018/2/layout/IconVerticalSolidList"/>
    <dgm:cxn modelId="{69F79DE6-EA17-41AF-86BB-DF56489C98F3}" srcId="{DAA9C409-1D4C-4F9E-9D62-CA288C841889}" destId="{A80EC920-306F-45E7-86B9-385F907BF573}" srcOrd="1" destOrd="0" parTransId="{76DFD8F6-FE71-4A8D-A9EC-F5C86AD31A85}" sibTransId="{8B5B99A5-AFE1-496C-B0B8-9C2A499DA9FE}"/>
    <dgm:cxn modelId="{C31E30F4-B104-4CEC-8CF6-6EB38618BC45}" type="presOf" srcId="{14352F8E-EF29-49A9-866C-2973ADE94599}" destId="{DCCC8B05-5970-4565-BD11-A32C5684DE15}" srcOrd="0" destOrd="0" presId="urn:microsoft.com/office/officeart/2018/2/layout/IconVerticalSolidList"/>
    <dgm:cxn modelId="{2294C99C-F97D-40B2-9329-683E12A63DF2}" type="presParOf" srcId="{DCEC7068-DF18-40AF-9DE8-B1AC9FF26657}" destId="{FC3CBA34-E694-4084-AC30-F50E60D8D455}" srcOrd="0" destOrd="0" presId="urn:microsoft.com/office/officeart/2018/2/layout/IconVerticalSolidList"/>
    <dgm:cxn modelId="{F70DA233-AB48-441A-9E5C-D80D4361061C}" type="presParOf" srcId="{FC3CBA34-E694-4084-AC30-F50E60D8D455}" destId="{ADA50E7D-8B55-4BB7-B222-0329F4146520}" srcOrd="0" destOrd="0" presId="urn:microsoft.com/office/officeart/2018/2/layout/IconVerticalSolidList"/>
    <dgm:cxn modelId="{CEDAAF54-D2F3-4F05-A215-54DE7A3EAAE4}" type="presParOf" srcId="{FC3CBA34-E694-4084-AC30-F50E60D8D455}" destId="{3B920F34-1348-4AC4-9FB1-5BEAC3C7172F}" srcOrd="1" destOrd="0" presId="urn:microsoft.com/office/officeart/2018/2/layout/IconVerticalSolidList"/>
    <dgm:cxn modelId="{D4D4E6B2-6AD9-45DA-8678-1AFC4C020712}" type="presParOf" srcId="{FC3CBA34-E694-4084-AC30-F50E60D8D455}" destId="{9BE56DDC-1B37-4B91-932E-5B8A6E5F7B42}" srcOrd="2" destOrd="0" presId="urn:microsoft.com/office/officeart/2018/2/layout/IconVerticalSolidList"/>
    <dgm:cxn modelId="{54B1EEAB-DEC3-4704-BAB9-70F8B1C23543}" type="presParOf" srcId="{FC3CBA34-E694-4084-AC30-F50E60D8D455}" destId="{B7D24700-F3C1-436D-9452-832AFFEF57FD}" srcOrd="3" destOrd="0" presId="urn:microsoft.com/office/officeart/2018/2/layout/IconVerticalSolidList"/>
    <dgm:cxn modelId="{CBB04A8E-F01E-4734-B4BE-AB5E9774AE8B}" type="presParOf" srcId="{DCEC7068-DF18-40AF-9DE8-B1AC9FF26657}" destId="{82E009AA-BC01-4DD0-96B5-F5101B807A17}" srcOrd="1" destOrd="0" presId="urn:microsoft.com/office/officeart/2018/2/layout/IconVerticalSolidList"/>
    <dgm:cxn modelId="{00C06687-53AB-4828-B646-AD24B385B6E8}" type="presParOf" srcId="{DCEC7068-DF18-40AF-9DE8-B1AC9FF26657}" destId="{E64E29CB-A2C4-4B09-9DF7-12699D51264C}" srcOrd="2" destOrd="0" presId="urn:microsoft.com/office/officeart/2018/2/layout/IconVerticalSolidList"/>
    <dgm:cxn modelId="{24B4EE8A-621E-49F4-8A4C-2682B31DA844}" type="presParOf" srcId="{E64E29CB-A2C4-4B09-9DF7-12699D51264C}" destId="{554D7DC8-DB66-4A31-86F2-EA80540072D8}" srcOrd="0" destOrd="0" presId="urn:microsoft.com/office/officeart/2018/2/layout/IconVerticalSolidList"/>
    <dgm:cxn modelId="{DD7A00C1-0AC7-43FD-A4E2-A31E64E7DB36}" type="presParOf" srcId="{E64E29CB-A2C4-4B09-9DF7-12699D51264C}" destId="{5D3F6EBB-5CA3-4E0D-B885-00359A22DA73}" srcOrd="1" destOrd="0" presId="urn:microsoft.com/office/officeart/2018/2/layout/IconVerticalSolidList"/>
    <dgm:cxn modelId="{E66F3895-037B-4B2E-871D-8B9CF5CEC487}" type="presParOf" srcId="{E64E29CB-A2C4-4B09-9DF7-12699D51264C}" destId="{F9B407FA-69A6-4EE9-8295-DDE86AC5B3CE}" srcOrd="2" destOrd="0" presId="urn:microsoft.com/office/officeart/2018/2/layout/IconVerticalSolidList"/>
    <dgm:cxn modelId="{025B0E95-333B-4A4A-B856-D67FCC19FC92}" type="presParOf" srcId="{E64E29CB-A2C4-4B09-9DF7-12699D51264C}" destId="{8E4F4C5D-CD01-44A3-A3E1-3D3711BDB255}" srcOrd="3" destOrd="0" presId="urn:microsoft.com/office/officeart/2018/2/layout/IconVerticalSolidList"/>
    <dgm:cxn modelId="{544FAB68-7401-4D5C-847C-F8786062C21D}" type="presParOf" srcId="{DCEC7068-DF18-40AF-9DE8-B1AC9FF26657}" destId="{5DF8F239-08F7-45CE-B9CA-DDBDB66AD52E}" srcOrd="3" destOrd="0" presId="urn:microsoft.com/office/officeart/2018/2/layout/IconVerticalSolidList"/>
    <dgm:cxn modelId="{78EFF635-C753-46AB-BEC5-CEA48E0CEE7A}" type="presParOf" srcId="{DCEC7068-DF18-40AF-9DE8-B1AC9FF26657}" destId="{65B4C03E-29BD-41D1-9A16-8A2D0C33E0DE}" srcOrd="4" destOrd="0" presId="urn:microsoft.com/office/officeart/2018/2/layout/IconVerticalSolidList"/>
    <dgm:cxn modelId="{5D7DE028-885E-4FC6-A445-1C4FAE13313C}" type="presParOf" srcId="{65B4C03E-29BD-41D1-9A16-8A2D0C33E0DE}" destId="{7FDCCAC7-E130-469B-AE93-886815E53D2D}" srcOrd="0" destOrd="0" presId="urn:microsoft.com/office/officeart/2018/2/layout/IconVerticalSolidList"/>
    <dgm:cxn modelId="{739CABFB-0C6B-41DD-BCF5-316193D99FC7}" type="presParOf" srcId="{65B4C03E-29BD-41D1-9A16-8A2D0C33E0DE}" destId="{993DB808-66FA-4542-AA35-E6781DD88E11}" srcOrd="1" destOrd="0" presId="urn:microsoft.com/office/officeart/2018/2/layout/IconVerticalSolidList"/>
    <dgm:cxn modelId="{B2319903-5E8F-4B4A-826B-A96089318BCB}" type="presParOf" srcId="{65B4C03E-29BD-41D1-9A16-8A2D0C33E0DE}" destId="{4893F45B-C58E-4298-A20C-97A4D2B1F926}" srcOrd="2" destOrd="0" presId="urn:microsoft.com/office/officeart/2018/2/layout/IconVerticalSolidList"/>
    <dgm:cxn modelId="{548E636D-F7C8-4192-9AFE-42EB0F7ACEEA}" type="presParOf" srcId="{65B4C03E-29BD-41D1-9A16-8A2D0C33E0DE}" destId="{EAA4B59D-F69C-48C0-AC8B-B09A9D8039D2}" srcOrd="3" destOrd="0" presId="urn:microsoft.com/office/officeart/2018/2/layout/IconVerticalSolidList"/>
    <dgm:cxn modelId="{5A09EF25-659D-4CCC-9DB5-6A792102F5C6}" type="presParOf" srcId="{DCEC7068-DF18-40AF-9DE8-B1AC9FF26657}" destId="{4AA5D9F2-7425-40E1-B3CA-F72946D1788D}" srcOrd="5" destOrd="0" presId="urn:microsoft.com/office/officeart/2018/2/layout/IconVerticalSolidList"/>
    <dgm:cxn modelId="{9CAE5BEF-3003-4D92-A19C-0F2EEA18CEC1}" type="presParOf" srcId="{DCEC7068-DF18-40AF-9DE8-B1AC9FF26657}" destId="{D6159242-B1DD-41B5-8DBC-FC9521CAA000}" srcOrd="6" destOrd="0" presId="urn:microsoft.com/office/officeart/2018/2/layout/IconVerticalSolidList"/>
    <dgm:cxn modelId="{F2E66FD9-F072-4D56-8BEF-5DA6EDC3BE99}" type="presParOf" srcId="{D6159242-B1DD-41B5-8DBC-FC9521CAA000}" destId="{FA0E0A49-3B23-4F0D-8382-584455152927}" srcOrd="0" destOrd="0" presId="urn:microsoft.com/office/officeart/2018/2/layout/IconVerticalSolidList"/>
    <dgm:cxn modelId="{BFAD9D19-CCCA-4494-A706-CFA82948764B}" type="presParOf" srcId="{D6159242-B1DD-41B5-8DBC-FC9521CAA000}" destId="{17ECC727-7A80-4C1E-B3A1-82B1C6C07F58}" srcOrd="1" destOrd="0" presId="urn:microsoft.com/office/officeart/2018/2/layout/IconVerticalSolidList"/>
    <dgm:cxn modelId="{0EB589C8-7C03-4869-A42A-FB9F4A3A66CF}" type="presParOf" srcId="{D6159242-B1DD-41B5-8DBC-FC9521CAA000}" destId="{3E098082-0EF1-42E4-A841-3D7DECEAD4FF}" srcOrd="2" destOrd="0" presId="urn:microsoft.com/office/officeart/2018/2/layout/IconVerticalSolidList"/>
    <dgm:cxn modelId="{166E91ED-6BC1-4EB2-A296-447277C284C1}" type="presParOf" srcId="{D6159242-B1DD-41B5-8DBC-FC9521CAA000}" destId="{F6F64367-7A12-4C17-8785-530A0EF36893}" srcOrd="3" destOrd="0" presId="urn:microsoft.com/office/officeart/2018/2/layout/IconVerticalSolidList"/>
    <dgm:cxn modelId="{AC7DB955-D473-4820-86DF-22BE5FC5E7A8}" type="presParOf" srcId="{DCEC7068-DF18-40AF-9DE8-B1AC9FF26657}" destId="{141C4028-A406-4D90-AC75-CBD026739CF4}" srcOrd="7" destOrd="0" presId="urn:microsoft.com/office/officeart/2018/2/layout/IconVerticalSolidList"/>
    <dgm:cxn modelId="{8E918E05-5541-4E3A-AF87-1795C35DBC86}" type="presParOf" srcId="{DCEC7068-DF18-40AF-9DE8-B1AC9FF26657}" destId="{ABE3AA7F-C968-47E5-8A2C-C9E1C02866A5}" srcOrd="8" destOrd="0" presId="urn:microsoft.com/office/officeart/2018/2/layout/IconVerticalSolidList"/>
    <dgm:cxn modelId="{174BF3F1-0B7D-44D9-81AC-5B047119A4AA}" type="presParOf" srcId="{ABE3AA7F-C968-47E5-8A2C-C9E1C02866A5}" destId="{6022D0FA-1D86-4BF2-BE9A-5E67839EC6C1}" srcOrd="0" destOrd="0" presId="urn:microsoft.com/office/officeart/2018/2/layout/IconVerticalSolidList"/>
    <dgm:cxn modelId="{8AE8C18E-3DDA-437E-ABF8-4E885CD7B265}" type="presParOf" srcId="{ABE3AA7F-C968-47E5-8A2C-C9E1C02866A5}" destId="{3A2EB16C-DD4E-4A82-9516-CE72DCEACE26}" srcOrd="1" destOrd="0" presId="urn:microsoft.com/office/officeart/2018/2/layout/IconVerticalSolidList"/>
    <dgm:cxn modelId="{8206C9B3-E9C6-4645-97C1-A2497E6CB2D1}" type="presParOf" srcId="{ABE3AA7F-C968-47E5-8A2C-C9E1C02866A5}" destId="{20B5AF62-BC86-47D0-8358-4CDE6DCA1589}" srcOrd="2" destOrd="0" presId="urn:microsoft.com/office/officeart/2018/2/layout/IconVerticalSolidList"/>
    <dgm:cxn modelId="{99D379F5-1844-4C58-B4C0-C3AF5F16D184}" type="presParOf" srcId="{ABE3AA7F-C968-47E5-8A2C-C9E1C02866A5}" destId="{DCCC8B05-5970-4565-BD11-A32C5684DE1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F3F9AD-5D60-44F4-AAE2-EA021120ABD5}"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99FE7C2-3C9E-49FE-B54A-FDC9AAC306C7}">
      <dgm:prSet custT="1"/>
      <dgm:spPr/>
      <dgm:t>
        <a:bodyPr/>
        <a:lstStyle/>
        <a:p>
          <a:pPr>
            <a:lnSpc>
              <a:spcPct val="100000"/>
            </a:lnSpc>
            <a:defRPr cap="all"/>
          </a:pPr>
          <a:r>
            <a:rPr lang="en-US" sz="1600" b="1" dirty="0">
              <a:solidFill>
                <a:schemeClr val="bg1"/>
              </a:solidFill>
            </a:rPr>
            <a:t>As I continue my Rotary Journey, how can I support meaningful vocational service activities within my club?</a:t>
          </a:r>
        </a:p>
      </dgm:t>
    </dgm:pt>
    <dgm:pt modelId="{DC22A6BC-DBD4-49EF-AD77-3415DBD6514E}" type="parTrans" cxnId="{86B7A530-BD47-43B7-83AD-9CF736CD95BE}">
      <dgm:prSet/>
      <dgm:spPr/>
      <dgm:t>
        <a:bodyPr/>
        <a:lstStyle/>
        <a:p>
          <a:endParaRPr lang="en-US"/>
        </a:p>
      </dgm:t>
    </dgm:pt>
    <dgm:pt modelId="{61FDE17A-6EA6-4181-9DBA-8A47ADC9DB54}" type="sibTrans" cxnId="{86B7A530-BD47-43B7-83AD-9CF736CD95BE}">
      <dgm:prSet/>
      <dgm:spPr/>
      <dgm:t>
        <a:bodyPr/>
        <a:lstStyle/>
        <a:p>
          <a:endParaRPr lang="en-US"/>
        </a:p>
      </dgm:t>
    </dgm:pt>
    <dgm:pt modelId="{9A96D4FA-59D7-4B1D-8609-06C7CA635241}">
      <dgm:prSet custT="1"/>
      <dgm:spPr/>
      <dgm:t>
        <a:bodyPr/>
        <a:lstStyle/>
        <a:p>
          <a:pPr>
            <a:lnSpc>
              <a:spcPct val="100000"/>
            </a:lnSpc>
            <a:defRPr cap="all"/>
          </a:pPr>
          <a:r>
            <a:rPr lang="en-US" sz="1800" b="1" dirty="0">
              <a:solidFill>
                <a:schemeClr val="bg1"/>
              </a:solidFill>
            </a:rPr>
            <a:t>How will these experiences add value to every members’ Rotary Experience?</a:t>
          </a:r>
        </a:p>
      </dgm:t>
    </dgm:pt>
    <dgm:pt modelId="{5584A95E-FA03-4E21-AEF5-49CB6AB56FFB}" type="parTrans" cxnId="{73686512-4E54-4216-96AD-BBB971D25272}">
      <dgm:prSet/>
      <dgm:spPr/>
      <dgm:t>
        <a:bodyPr/>
        <a:lstStyle/>
        <a:p>
          <a:endParaRPr lang="en-US"/>
        </a:p>
      </dgm:t>
    </dgm:pt>
    <dgm:pt modelId="{C8075A90-F43D-4814-913D-2FDB4F661D66}" type="sibTrans" cxnId="{73686512-4E54-4216-96AD-BBB971D25272}">
      <dgm:prSet/>
      <dgm:spPr/>
      <dgm:t>
        <a:bodyPr/>
        <a:lstStyle/>
        <a:p>
          <a:endParaRPr lang="en-US"/>
        </a:p>
      </dgm:t>
    </dgm:pt>
    <dgm:pt modelId="{7A4A24F4-5084-4179-8B72-51911C38741F}" type="pres">
      <dgm:prSet presAssocID="{4BF3F9AD-5D60-44F4-AAE2-EA021120ABD5}" presName="root" presStyleCnt="0">
        <dgm:presLayoutVars>
          <dgm:dir/>
          <dgm:resizeHandles val="exact"/>
        </dgm:presLayoutVars>
      </dgm:prSet>
      <dgm:spPr/>
    </dgm:pt>
    <dgm:pt modelId="{1F2786C7-4A73-4A00-A621-CC0205C84809}" type="pres">
      <dgm:prSet presAssocID="{599FE7C2-3C9E-49FE-B54A-FDC9AAC306C7}" presName="compNode" presStyleCnt="0"/>
      <dgm:spPr/>
    </dgm:pt>
    <dgm:pt modelId="{A93FA033-7333-4CC0-873F-1214A7AC927D}" type="pres">
      <dgm:prSet presAssocID="{599FE7C2-3C9E-49FE-B54A-FDC9AAC306C7}" presName="iconBgRect" presStyleLbl="bgShp" presStyleIdx="0" presStyleCnt="2" custLinFactNeighborX="-10229" custLinFactNeighborY="8295"/>
      <dgm:spPr>
        <a:prstGeom prst="round2DiagRect">
          <a:avLst>
            <a:gd name="adj1" fmla="val 29727"/>
            <a:gd name="adj2" fmla="val 0"/>
          </a:avLst>
        </a:prstGeom>
        <a:solidFill>
          <a:schemeClr val="bg1"/>
        </a:solidFill>
      </dgm:spPr>
    </dgm:pt>
    <dgm:pt modelId="{8DE0F0D5-2B60-4BF4-AA09-5A2EF1712FA3}" type="pres">
      <dgm:prSet presAssocID="{599FE7C2-3C9E-49FE-B54A-FDC9AAC306C7}" presName="iconRect" presStyleLbl="node1" presStyleIdx="0" presStyleCnt="2" custLinFactNeighborX="-24386" custLinFactNeighborY="1880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A3DE8CDB-70F6-4317-B170-F6D33EFFB5C9}" type="pres">
      <dgm:prSet presAssocID="{599FE7C2-3C9E-49FE-B54A-FDC9AAC306C7}" presName="spaceRect" presStyleCnt="0"/>
      <dgm:spPr/>
    </dgm:pt>
    <dgm:pt modelId="{E6CE050D-A987-4EF3-BC24-19F8D9AA20E5}" type="pres">
      <dgm:prSet presAssocID="{599FE7C2-3C9E-49FE-B54A-FDC9AAC306C7}" presName="textRect" presStyleLbl="revTx" presStyleIdx="0" presStyleCnt="2" custScaleX="130876" custLinFactNeighborX="-4676" custLinFactNeighborY="-47003">
        <dgm:presLayoutVars>
          <dgm:chMax val="1"/>
          <dgm:chPref val="1"/>
        </dgm:presLayoutVars>
      </dgm:prSet>
      <dgm:spPr/>
    </dgm:pt>
    <dgm:pt modelId="{6C6AFFAA-E8AC-4E6B-8B1F-AB9695E87DEB}" type="pres">
      <dgm:prSet presAssocID="{61FDE17A-6EA6-4181-9DBA-8A47ADC9DB54}" presName="sibTrans" presStyleCnt="0"/>
      <dgm:spPr/>
    </dgm:pt>
    <dgm:pt modelId="{52206FFC-6F7A-48E5-85FB-D2099C8C511E}" type="pres">
      <dgm:prSet presAssocID="{9A96D4FA-59D7-4B1D-8609-06C7CA635241}" presName="compNode" presStyleCnt="0"/>
      <dgm:spPr/>
    </dgm:pt>
    <dgm:pt modelId="{F5E37F4F-4D48-4BD0-B784-F07C130C8A07}" type="pres">
      <dgm:prSet presAssocID="{9A96D4FA-59D7-4B1D-8609-06C7CA635241}" presName="iconBgRect" presStyleLbl="bgShp" presStyleIdx="1" presStyleCnt="2" custLinFactNeighborX="-1419" custLinFactNeighborY="10788"/>
      <dgm:spPr>
        <a:prstGeom prst="round2DiagRect">
          <a:avLst>
            <a:gd name="adj1" fmla="val 29727"/>
            <a:gd name="adj2" fmla="val 0"/>
          </a:avLst>
        </a:prstGeom>
        <a:solidFill>
          <a:schemeClr val="bg1"/>
        </a:solidFill>
      </dgm:spPr>
    </dgm:pt>
    <dgm:pt modelId="{53B84A22-BC72-417C-9AE5-948E8E13FFA8}" type="pres">
      <dgm:prSet presAssocID="{9A96D4FA-59D7-4B1D-8609-06C7CA635241}" presName="iconRect" presStyleLbl="node1" presStyleIdx="1" presStyleCnt="2" custLinFactNeighborX="2474" custLinFactNeighborY="1781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iter"/>
        </a:ext>
      </dgm:extLst>
    </dgm:pt>
    <dgm:pt modelId="{7632FD9E-F923-4E33-9DAE-E3F0BC1D1FB5}" type="pres">
      <dgm:prSet presAssocID="{9A96D4FA-59D7-4B1D-8609-06C7CA635241}" presName="spaceRect" presStyleCnt="0"/>
      <dgm:spPr/>
    </dgm:pt>
    <dgm:pt modelId="{B77CE18B-44DC-4A98-B88D-01A8A37A0DDC}" type="pres">
      <dgm:prSet presAssocID="{9A96D4FA-59D7-4B1D-8609-06C7CA635241}" presName="textRect" presStyleLbl="revTx" presStyleIdx="1" presStyleCnt="2" custScaleX="123247" custLinFactNeighborX="346" custLinFactNeighborY="-39833">
        <dgm:presLayoutVars>
          <dgm:chMax val="1"/>
          <dgm:chPref val="1"/>
        </dgm:presLayoutVars>
      </dgm:prSet>
      <dgm:spPr/>
    </dgm:pt>
  </dgm:ptLst>
  <dgm:cxnLst>
    <dgm:cxn modelId="{73686512-4E54-4216-96AD-BBB971D25272}" srcId="{4BF3F9AD-5D60-44F4-AAE2-EA021120ABD5}" destId="{9A96D4FA-59D7-4B1D-8609-06C7CA635241}" srcOrd="1" destOrd="0" parTransId="{5584A95E-FA03-4E21-AEF5-49CB6AB56FFB}" sibTransId="{C8075A90-F43D-4814-913D-2FDB4F661D66}"/>
    <dgm:cxn modelId="{B062BE18-970F-44CB-9F19-2C47B08158E6}" type="presOf" srcId="{9A96D4FA-59D7-4B1D-8609-06C7CA635241}" destId="{B77CE18B-44DC-4A98-B88D-01A8A37A0DDC}" srcOrd="0" destOrd="0" presId="urn:microsoft.com/office/officeart/2018/5/layout/IconLeafLabelList"/>
    <dgm:cxn modelId="{86B7A530-BD47-43B7-83AD-9CF736CD95BE}" srcId="{4BF3F9AD-5D60-44F4-AAE2-EA021120ABD5}" destId="{599FE7C2-3C9E-49FE-B54A-FDC9AAC306C7}" srcOrd="0" destOrd="0" parTransId="{DC22A6BC-DBD4-49EF-AD77-3415DBD6514E}" sibTransId="{61FDE17A-6EA6-4181-9DBA-8A47ADC9DB54}"/>
    <dgm:cxn modelId="{700E8A5F-E7CD-4C26-9DD4-5C66DAC02AC6}" type="presOf" srcId="{4BF3F9AD-5D60-44F4-AAE2-EA021120ABD5}" destId="{7A4A24F4-5084-4179-8B72-51911C38741F}" srcOrd="0" destOrd="0" presId="urn:microsoft.com/office/officeart/2018/5/layout/IconLeafLabelList"/>
    <dgm:cxn modelId="{94215094-D04B-4284-82C3-1594ECD921B4}" type="presOf" srcId="{599FE7C2-3C9E-49FE-B54A-FDC9AAC306C7}" destId="{E6CE050D-A987-4EF3-BC24-19F8D9AA20E5}" srcOrd="0" destOrd="0" presId="urn:microsoft.com/office/officeart/2018/5/layout/IconLeafLabelList"/>
    <dgm:cxn modelId="{D8E914D9-288E-48B1-9665-9D60D8868585}" type="presParOf" srcId="{7A4A24F4-5084-4179-8B72-51911C38741F}" destId="{1F2786C7-4A73-4A00-A621-CC0205C84809}" srcOrd="0" destOrd="0" presId="urn:microsoft.com/office/officeart/2018/5/layout/IconLeafLabelList"/>
    <dgm:cxn modelId="{69431A41-5302-4287-B661-E7D48996A785}" type="presParOf" srcId="{1F2786C7-4A73-4A00-A621-CC0205C84809}" destId="{A93FA033-7333-4CC0-873F-1214A7AC927D}" srcOrd="0" destOrd="0" presId="urn:microsoft.com/office/officeart/2018/5/layout/IconLeafLabelList"/>
    <dgm:cxn modelId="{38F678A7-176D-4F1B-8471-93908F068562}" type="presParOf" srcId="{1F2786C7-4A73-4A00-A621-CC0205C84809}" destId="{8DE0F0D5-2B60-4BF4-AA09-5A2EF1712FA3}" srcOrd="1" destOrd="0" presId="urn:microsoft.com/office/officeart/2018/5/layout/IconLeafLabelList"/>
    <dgm:cxn modelId="{D6E8CEF1-2745-461D-9C7F-7DBB6E794351}" type="presParOf" srcId="{1F2786C7-4A73-4A00-A621-CC0205C84809}" destId="{A3DE8CDB-70F6-4317-B170-F6D33EFFB5C9}" srcOrd="2" destOrd="0" presId="urn:microsoft.com/office/officeart/2018/5/layout/IconLeafLabelList"/>
    <dgm:cxn modelId="{3B0201F3-36C7-4CC9-BA16-96C4DC187301}" type="presParOf" srcId="{1F2786C7-4A73-4A00-A621-CC0205C84809}" destId="{E6CE050D-A987-4EF3-BC24-19F8D9AA20E5}" srcOrd="3" destOrd="0" presId="urn:microsoft.com/office/officeart/2018/5/layout/IconLeafLabelList"/>
    <dgm:cxn modelId="{F6ED5060-0F90-463F-A731-63A7F55A580C}" type="presParOf" srcId="{7A4A24F4-5084-4179-8B72-51911C38741F}" destId="{6C6AFFAA-E8AC-4E6B-8B1F-AB9695E87DEB}" srcOrd="1" destOrd="0" presId="urn:microsoft.com/office/officeart/2018/5/layout/IconLeafLabelList"/>
    <dgm:cxn modelId="{B110E573-BFE3-4691-A2DF-E5CD36244CA9}" type="presParOf" srcId="{7A4A24F4-5084-4179-8B72-51911C38741F}" destId="{52206FFC-6F7A-48E5-85FB-D2099C8C511E}" srcOrd="2" destOrd="0" presId="urn:microsoft.com/office/officeart/2018/5/layout/IconLeafLabelList"/>
    <dgm:cxn modelId="{CFF68DCF-B5C8-4411-B1B1-6F69CAB01630}" type="presParOf" srcId="{52206FFC-6F7A-48E5-85FB-D2099C8C511E}" destId="{F5E37F4F-4D48-4BD0-B784-F07C130C8A07}" srcOrd="0" destOrd="0" presId="urn:microsoft.com/office/officeart/2018/5/layout/IconLeafLabelList"/>
    <dgm:cxn modelId="{1501D6AC-A8D3-4CED-A44D-BB0F2B567644}" type="presParOf" srcId="{52206FFC-6F7A-48E5-85FB-D2099C8C511E}" destId="{53B84A22-BC72-417C-9AE5-948E8E13FFA8}" srcOrd="1" destOrd="0" presId="urn:microsoft.com/office/officeart/2018/5/layout/IconLeafLabelList"/>
    <dgm:cxn modelId="{3E696104-5EBA-4D0E-8CBF-A30D79F22E85}" type="presParOf" srcId="{52206FFC-6F7A-48E5-85FB-D2099C8C511E}" destId="{7632FD9E-F923-4E33-9DAE-E3F0BC1D1FB5}" srcOrd="2" destOrd="0" presId="urn:microsoft.com/office/officeart/2018/5/layout/IconLeafLabelList"/>
    <dgm:cxn modelId="{DD232773-7186-485F-8FAF-3CDFEAA9E417}" type="presParOf" srcId="{52206FFC-6F7A-48E5-85FB-D2099C8C511E}" destId="{B77CE18B-44DC-4A98-B88D-01A8A37A0DDC}" srcOrd="3" destOrd="0" presId="urn:microsoft.com/office/officeart/2018/5/layout/IconLeafLabelList"/>
  </dgm:cxnLst>
  <dgm:bg>
    <a:solidFill>
      <a:srgbClr val="00518E"/>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46E4A-B35C-4426-A523-9626AC38437E}">
      <dsp:nvSpPr>
        <dsp:cNvPr id="0" name=""/>
        <dsp:cNvSpPr/>
      </dsp:nvSpPr>
      <dsp:spPr>
        <a:xfrm>
          <a:off x="2346419" y="1912"/>
          <a:ext cx="5424604" cy="1959832"/>
        </a:xfrm>
        <a:prstGeom prst="rect">
          <a:avLst/>
        </a:prstGeom>
        <a:solidFill>
          <a:srgbClr val="92D05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252" tIns="497797" rIns="105252" bIns="497797" numCol="1" spcCol="1270" anchor="ctr" anchorCtr="0">
          <a:noAutofit/>
        </a:bodyPr>
        <a:lstStyle/>
        <a:p>
          <a:pPr marL="0" lvl="0" indent="0" algn="l" defTabSz="1066800">
            <a:lnSpc>
              <a:spcPct val="90000"/>
            </a:lnSpc>
            <a:spcBef>
              <a:spcPct val="0"/>
            </a:spcBef>
            <a:spcAft>
              <a:spcPct val="35000"/>
            </a:spcAft>
            <a:buNone/>
          </a:pPr>
          <a:r>
            <a:rPr lang="en-US" sz="2400" kern="1200" dirty="0"/>
            <a:t>Examine how clubs can offer value to their members through Vocational Service</a:t>
          </a:r>
        </a:p>
      </dsp:txBody>
      <dsp:txXfrm>
        <a:off x="2346419" y="1912"/>
        <a:ext cx="5424604" cy="1959832"/>
      </dsp:txXfrm>
    </dsp:sp>
    <dsp:sp modelId="{81F02C7B-40F4-4FBB-AEAA-C320CD73CBE7}">
      <dsp:nvSpPr>
        <dsp:cNvPr id="0" name=""/>
        <dsp:cNvSpPr/>
      </dsp:nvSpPr>
      <dsp:spPr>
        <a:xfrm>
          <a:off x="386" y="1912"/>
          <a:ext cx="2346032" cy="1959832"/>
        </a:xfrm>
        <a:prstGeom prst="rect">
          <a:avLst/>
        </a:prstGeom>
        <a:solidFill>
          <a:srgbClr val="0070C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763" tIns="193588" rIns="71763" bIns="193588" numCol="1" spcCol="1270" anchor="ctr" anchorCtr="0">
          <a:noAutofit/>
        </a:bodyPr>
        <a:lstStyle/>
        <a:p>
          <a:pPr marL="0" lvl="0" indent="0" algn="ctr" defTabSz="1244600">
            <a:lnSpc>
              <a:spcPct val="90000"/>
            </a:lnSpc>
            <a:spcBef>
              <a:spcPct val="0"/>
            </a:spcBef>
            <a:spcAft>
              <a:spcPct val="35000"/>
            </a:spcAft>
            <a:buNone/>
          </a:pPr>
          <a:r>
            <a:rPr lang="en-US" sz="2800" b="1" kern="1200" dirty="0"/>
            <a:t>Examine</a:t>
          </a:r>
        </a:p>
      </dsp:txBody>
      <dsp:txXfrm>
        <a:off x="386" y="1912"/>
        <a:ext cx="2346032" cy="1959832"/>
      </dsp:txXfrm>
    </dsp:sp>
    <dsp:sp modelId="{7879C4AC-F213-464E-84BF-D0F7C306F108}">
      <dsp:nvSpPr>
        <dsp:cNvPr id="0" name=""/>
        <dsp:cNvSpPr/>
      </dsp:nvSpPr>
      <dsp:spPr>
        <a:xfrm>
          <a:off x="2343615" y="2079334"/>
          <a:ext cx="5430679" cy="1959832"/>
        </a:xfrm>
        <a:prstGeom prst="rect">
          <a:avLst/>
        </a:prstGeom>
        <a:solidFill>
          <a:schemeClr val="accent2"/>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370" tIns="497797" rIns="105370" bIns="497797" numCol="1" spcCol="1270" anchor="ctr" anchorCtr="0">
          <a:noAutofit/>
        </a:bodyPr>
        <a:lstStyle/>
        <a:p>
          <a:pPr marL="0" lvl="0" indent="0" algn="l" defTabSz="889000">
            <a:lnSpc>
              <a:spcPct val="90000"/>
            </a:lnSpc>
            <a:spcBef>
              <a:spcPct val="0"/>
            </a:spcBef>
            <a:spcAft>
              <a:spcPct val="35000"/>
            </a:spcAft>
            <a:buNone/>
          </a:pPr>
          <a:r>
            <a:rPr lang="en-US" sz="2000" kern="1200" dirty="0"/>
            <a:t>Explore how Vocational Service affects the attraction and engagement of a club’s target audience.</a:t>
          </a:r>
        </a:p>
      </dsp:txBody>
      <dsp:txXfrm>
        <a:off x="2343615" y="2079334"/>
        <a:ext cx="5430679" cy="1959832"/>
      </dsp:txXfrm>
    </dsp:sp>
    <dsp:sp modelId="{85FA5EE1-C3D8-4DBC-8803-10317DF8BE11}">
      <dsp:nvSpPr>
        <dsp:cNvPr id="0" name=""/>
        <dsp:cNvSpPr/>
      </dsp:nvSpPr>
      <dsp:spPr>
        <a:xfrm>
          <a:off x="386" y="2079334"/>
          <a:ext cx="2343229" cy="1959832"/>
        </a:xfrm>
        <a:prstGeom prst="rect">
          <a:avLst/>
        </a:prstGeom>
        <a:solidFill>
          <a:srgbClr val="0070C0"/>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843" tIns="193588" rIns="71843" bIns="193588" numCol="1" spcCol="1270" anchor="ctr" anchorCtr="0">
          <a:noAutofit/>
        </a:bodyPr>
        <a:lstStyle/>
        <a:p>
          <a:pPr marL="0" lvl="0" indent="0" algn="ctr" defTabSz="1244600">
            <a:lnSpc>
              <a:spcPct val="90000"/>
            </a:lnSpc>
            <a:spcBef>
              <a:spcPct val="0"/>
            </a:spcBef>
            <a:spcAft>
              <a:spcPct val="35000"/>
            </a:spcAft>
            <a:buNone/>
          </a:pPr>
          <a:r>
            <a:rPr lang="en-US" sz="2800" b="1" kern="1200" dirty="0"/>
            <a:t>Explore</a:t>
          </a:r>
        </a:p>
      </dsp:txBody>
      <dsp:txXfrm>
        <a:off x="386" y="2079334"/>
        <a:ext cx="2343229" cy="1959832"/>
      </dsp:txXfrm>
    </dsp:sp>
    <dsp:sp modelId="{E0AE0334-E275-42A6-B190-34D7C3A465EB}">
      <dsp:nvSpPr>
        <dsp:cNvPr id="0" name=""/>
        <dsp:cNvSpPr/>
      </dsp:nvSpPr>
      <dsp:spPr>
        <a:xfrm>
          <a:off x="2344403" y="4156757"/>
          <a:ext cx="5430679" cy="1959832"/>
        </a:xfrm>
        <a:prstGeom prst="rect">
          <a:avLst/>
        </a:prstGeom>
        <a:solidFill>
          <a:schemeClr val="accent3"/>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5370" tIns="497797" rIns="105370" bIns="497797" numCol="1" spcCol="1270" anchor="ctr" anchorCtr="0">
          <a:noAutofit/>
        </a:bodyPr>
        <a:lstStyle/>
        <a:p>
          <a:pPr marL="0" lvl="0" indent="0" algn="l" defTabSz="1066800">
            <a:lnSpc>
              <a:spcPct val="90000"/>
            </a:lnSpc>
            <a:spcBef>
              <a:spcPct val="0"/>
            </a:spcBef>
            <a:spcAft>
              <a:spcPct val="35000"/>
            </a:spcAft>
            <a:buNone/>
          </a:pPr>
          <a:r>
            <a:rPr lang="en-US" sz="2400" kern="1200" dirty="0"/>
            <a:t>Discuss the role Vocational Service plays in recruiting new members</a:t>
          </a:r>
        </a:p>
      </dsp:txBody>
      <dsp:txXfrm>
        <a:off x="2344403" y="4156757"/>
        <a:ext cx="5430679" cy="1959832"/>
      </dsp:txXfrm>
    </dsp:sp>
    <dsp:sp modelId="{C2E7558D-D9C1-42FF-99F3-945C759D85AC}">
      <dsp:nvSpPr>
        <dsp:cNvPr id="0" name=""/>
        <dsp:cNvSpPr/>
      </dsp:nvSpPr>
      <dsp:spPr>
        <a:xfrm>
          <a:off x="15646" y="4158669"/>
          <a:ext cx="2344016" cy="1959832"/>
        </a:xfrm>
        <a:prstGeom prst="rect">
          <a:avLst/>
        </a:prstGeom>
        <a:solidFill>
          <a:srgbClr val="0070C0"/>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1843" tIns="193588" rIns="71843" bIns="193588" numCol="1" spcCol="1270" anchor="ctr" anchorCtr="0">
          <a:noAutofit/>
        </a:bodyPr>
        <a:lstStyle/>
        <a:p>
          <a:pPr marL="0" lvl="0" indent="0" algn="ctr" defTabSz="1244600">
            <a:lnSpc>
              <a:spcPct val="90000"/>
            </a:lnSpc>
            <a:spcBef>
              <a:spcPct val="0"/>
            </a:spcBef>
            <a:spcAft>
              <a:spcPct val="35000"/>
            </a:spcAft>
            <a:buNone/>
          </a:pPr>
          <a:r>
            <a:rPr lang="en-US" sz="2800" b="1" kern="1200" dirty="0"/>
            <a:t>Discuss</a:t>
          </a:r>
        </a:p>
      </dsp:txBody>
      <dsp:txXfrm>
        <a:off x="15646" y="4158669"/>
        <a:ext cx="2344016" cy="1959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E22CB-0A9A-4E1E-9757-33E5A91DC530}">
      <dsp:nvSpPr>
        <dsp:cNvPr id="0" name=""/>
        <dsp:cNvSpPr/>
      </dsp:nvSpPr>
      <dsp:spPr>
        <a:xfrm>
          <a:off x="767999" y="657450"/>
          <a:ext cx="2196000" cy="2196000"/>
        </a:xfrm>
        <a:prstGeom prst="round2DiagRect">
          <a:avLst>
            <a:gd name="adj1" fmla="val 29727"/>
            <a:gd name="adj2" fmla="val 0"/>
          </a:avLst>
        </a:prstGeom>
        <a:solidFill>
          <a:srgbClr val="00518E"/>
        </a:solidFill>
        <a:ln>
          <a:noFill/>
        </a:ln>
        <a:effectLst/>
      </dsp:spPr>
      <dsp:style>
        <a:lnRef idx="0">
          <a:scrgbClr r="0" g="0" b="0"/>
        </a:lnRef>
        <a:fillRef idx="1">
          <a:scrgbClr r="0" g="0" b="0"/>
        </a:fillRef>
        <a:effectRef idx="0">
          <a:scrgbClr r="0" g="0" b="0"/>
        </a:effectRef>
        <a:fontRef idx="minor"/>
      </dsp:style>
    </dsp:sp>
    <dsp:sp modelId="{D3EBD4F5-E2D0-481D-B632-814894E86F9F}">
      <dsp:nvSpPr>
        <dsp:cNvPr id="0" name=""/>
        <dsp:cNvSpPr/>
      </dsp:nvSpPr>
      <dsp:spPr>
        <a:xfrm>
          <a:off x="1235999" y="1125450"/>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D44C16-97C0-4FF2-AAF9-D4EF53D4561B}">
      <dsp:nvSpPr>
        <dsp:cNvPr id="0" name=""/>
        <dsp:cNvSpPr/>
      </dsp:nvSpPr>
      <dsp:spPr>
        <a:xfrm>
          <a:off x="65999" y="353745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b="1" kern="1200" dirty="0">
              <a:solidFill>
                <a:srgbClr val="00518E"/>
              </a:solidFill>
            </a:rPr>
            <a:t>High Ethical Standards in Business and Professions</a:t>
          </a:r>
        </a:p>
      </dsp:txBody>
      <dsp:txXfrm>
        <a:off x="65999" y="3537450"/>
        <a:ext cx="3600000" cy="720000"/>
      </dsp:txXfrm>
    </dsp:sp>
    <dsp:sp modelId="{F5222545-0B7A-4539-8515-7B4BD5C90E0D}">
      <dsp:nvSpPr>
        <dsp:cNvPr id="0" name=""/>
        <dsp:cNvSpPr/>
      </dsp:nvSpPr>
      <dsp:spPr>
        <a:xfrm>
          <a:off x="4997999" y="657450"/>
          <a:ext cx="2196000" cy="2196000"/>
        </a:xfrm>
        <a:prstGeom prst="round2DiagRect">
          <a:avLst>
            <a:gd name="adj1" fmla="val 29727"/>
            <a:gd name="adj2" fmla="val 0"/>
          </a:avLst>
        </a:prstGeom>
        <a:solidFill>
          <a:srgbClr val="00518E"/>
        </a:solidFill>
        <a:ln>
          <a:noFill/>
        </a:ln>
        <a:effectLst/>
      </dsp:spPr>
      <dsp:style>
        <a:lnRef idx="0">
          <a:scrgbClr r="0" g="0" b="0"/>
        </a:lnRef>
        <a:fillRef idx="1">
          <a:scrgbClr r="0" g="0" b="0"/>
        </a:fillRef>
        <a:effectRef idx="0">
          <a:scrgbClr r="0" g="0" b="0"/>
        </a:effectRef>
        <a:fontRef idx="minor"/>
      </dsp:style>
    </dsp:sp>
    <dsp:sp modelId="{7D61703E-482C-4E3C-BF76-C7E996D5E72F}">
      <dsp:nvSpPr>
        <dsp:cNvPr id="0" name=""/>
        <dsp:cNvSpPr/>
      </dsp:nvSpPr>
      <dsp:spPr>
        <a:xfrm>
          <a:off x="5465999" y="1125450"/>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4355EA-4F17-4FF7-86FC-5ED7C65B8EBC}">
      <dsp:nvSpPr>
        <dsp:cNvPr id="0" name=""/>
        <dsp:cNvSpPr/>
      </dsp:nvSpPr>
      <dsp:spPr>
        <a:xfrm>
          <a:off x="4295999" y="353745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b="1" kern="1200" dirty="0">
              <a:solidFill>
                <a:srgbClr val="00518E"/>
              </a:solidFill>
            </a:rPr>
            <a:t>Recognize Worthiness of all Occupations</a:t>
          </a:r>
        </a:p>
      </dsp:txBody>
      <dsp:txXfrm>
        <a:off x="4295999" y="3537450"/>
        <a:ext cx="3600000" cy="720000"/>
      </dsp:txXfrm>
    </dsp:sp>
    <dsp:sp modelId="{31D34ECA-513C-4BB3-ABB2-1E4CBF1961F5}">
      <dsp:nvSpPr>
        <dsp:cNvPr id="0" name=""/>
        <dsp:cNvSpPr/>
      </dsp:nvSpPr>
      <dsp:spPr>
        <a:xfrm>
          <a:off x="9227999" y="657450"/>
          <a:ext cx="2196000" cy="2196000"/>
        </a:xfrm>
        <a:prstGeom prst="round2DiagRect">
          <a:avLst>
            <a:gd name="adj1" fmla="val 29727"/>
            <a:gd name="adj2" fmla="val 0"/>
          </a:avLst>
        </a:prstGeom>
        <a:solidFill>
          <a:srgbClr val="00518E"/>
        </a:solidFill>
        <a:ln>
          <a:noFill/>
        </a:ln>
        <a:effectLst/>
      </dsp:spPr>
      <dsp:style>
        <a:lnRef idx="0">
          <a:scrgbClr r="0" g="0" b="0"/>
        </a:lnRef>
        <a:fillRef idx="1">
          <a:scrgbClr r="0" g="0" b="0"/>
        </a:fillRef>
        <a:effectRef idx="0">
          <a:scrgbClr r="0" g="0" b="0"/>
        </a:effectRef>
        <a:fontRef idx="minor"/>
      </dsp:style>
    </dsp:sp>
    <dsp:sp modelId="{16B245ED-66FA-495F-BEBE-AFD2DF58E656}">
      <dsp:nvSpPr>
        <dsp:cNvPr id="0" name=""/>
        <dsp:cNvSpPr/>
      </dsp:nvSpPr>
      <dsp:spPr>
        <a:xfrm>
          <a:off x="9695999" y="1125450"/>
          <a:ext cx="1260000" cy="126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ACF969-2C44-4E3B-936A-A06B1A3DCE2E}">
      <dsp:nvSpPr>
        <dsp:cNvPr id="0" name=""/>
        <dsp:cNvSpPr/>
      </dsp:nvSpPr>
      <dsp:spPr>
        <a:xfrm>
          <a:off x="8525999" y="3537450"/>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90000"/>
            </a:lnSpc>
            <a:spcBef>
              <a:spcPct val="0"/>
            </a:spcBef>
            <a:spcAft>
              <a:spcPct val="35000"/>
            </a:spcAft>
            <a:buNone/>
            <a:defRPr cap="all"/>
          </a:pPr>
          <a:r>
            <a:rPr lang="en-US" sz="2300" b="1" kern="1200" dirty="0">
              <a:solidFill>
                <a:srgbClr val="00518E"/>
              </a:solidFill>
            </a:rPr>
            <a:t>Use Occupation as an Opportunity to Serve</a:t>
          </a:r>
        </a:p>
      </dsp:txBody>
      <dsp:txXfrm>
        <a:off x="8525999" y="3537450"/>
        <a:ext cx="36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50E7D-8B55-4BB7-B222-0329F4146520}">
      <dsp:nvSpPr>
        <dsp:cNvPr id="0" name=""/>
        <dsp:cNvSpPr/>
      </dsp:nvSpPr>
      <dsp:spPr>
        <a:xfrm>
          <a:off x="0" y="21983"/>
          <a:ext cx="7904343" cy="800144"/>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3B920F34-1348-4AC4-9FB1-5BEAC3C7172F}">
      <dsp:nvSpPr>
        <dsp:cNvPr id="0" name=""/>
        <dsp:cNvSpPr/>
      </dsp:nvSpPr>
      <dsp:spPr>
        <a:xfrm>
          <a:off x="242043" y="183789"/>
          <a:ext cx="440079" cy="4400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D24700-F3C1-436D-9452-832AFFEF57FD}">
      <dsp:nvSpPr>
        <dsp:cNvPr id="0" name=""/>
        <dsp:cNvSpPr/>
      </dsp:nvSpPr>
      <dsp:spPr>
        <a:xfrm>
          <a:off x="924166" y="3756"/>
          <a:ext cx="6980176" cy="800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82" tIns="84682" rIns="84682" bIns="84682" numCol="1" spcCol="1270" anchor="ctr" anchorCtr="0">
          <a:noAutofit/>
        </a:bodyPr>
        <a:lstStyle/>
        <a:p>
          <a:pPr marL="0" lvl="0" indent="0" algn="l" defTabSz="1422400">
            <a:lnSpc>
              <a:spcPct val="100000"/>
            </a:lnSpc>
            <a:spcBef>
              <a:spcPct val="0"/>
            </a:spcBef>
            <a:spcAft>
              <a:spcPct val="35000"/>
            </a:spcAft>
            <a:buNone/>
          </a:pPr>
          <a:r>
            <a:rPr lang="en-US" sz="3200" b="1" kern="1200" dirty="0">
              <a:solidFill>
                <a:srgbClr val="00518E"/>
              </a:solidFill>
            </a:rPr>
            <a:t>Rotary Action Groups</a:t>
          </a:r>
        </a:p>
      </dsp:txBody>
      <dsp:txXfrm>
        <a:off x="924166" y="3756"/>
        <a:ext cx="6980176" cy="800144"/>
      </dsp:txXfrm>
    </dsp:sp>
    <dsp:sp modelId="{554D7DC8-DB66-4A31-86F2-EA80540072D8}">
      <dsp:nvSpPr>
        <dsp:cNvPr id="0" name=""/>
        <dsp:cNvSpPr/>
      </dsp:nvSpPr>
      <dsp:spPr>
        <a:xfrm>
          <a:off x="0" y="1003936"/>
          <a:ext cx="7904343" cy="800144"/>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5D3F6EBB-5CA3-4E0D-B885-00359A22DA73}">
      <dsp:nvSpPr>
        <dsp:cNvPr id="0" name=""/>
        <dsp:cNvSpPr/>
      </dsp:nvSpPr>
      <dsp:spPr>
        <a:xfrm>
          <a:off x="242043" y="1183969"/>
          <a:ext cx="440079" cy="4400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4F4C5D-CD01-44A3-A3E1-3D3711BDB255}">
      <dsp:nvSpPr>
        <dsp:cNvPr id="0" name=""/>
        <dsp:cNvSpPr/>
      </dsp:nvSpPr>
      <dsp:spPr>
        <a:xfrm>
          <a:off x="924166" y="1003936"/>
          <a:ext cx="6980176" cy="800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82" tIns="84682" rIns="84682" bIns="84682" numCol="1" spcCol="1270" anchor="ctr" anchorCtr="0">
          <a:noAutofit/>
        </a:bodyPr>
        <a:lstStyle/>
        <a:p>
          <a:pPr marL="0" lvl="0" indent="0" algn="l" defTabSz="1422400">
            <a:lnSpc>
              <a:spcPct val="100000"/>
            </a:lnSpc>
            <a:spcBef>
              <a:spcPct val="0"/>
            </a:spcBef>
            <a:spcAft>
              <a:spcPct val="35000"/>
            </a:spcAft>
            <a:buNone/>
          </a:pPr>
          <a:r>
            <a:rPr lang="en-US" sz="3200" b="1" kern="1200" dirty="0">
              <a:solidFill>
                <a:srgbClr val="00518E"/>
              </a:solidFill>
            </a:rPr>
            <a:t>Rotary Fellowships</a:t>
          </a:r>
        </a:p>
      </dsp:txBody>
      <dsp:txXfrm>
        <a:off x="924166" y="1003936"/>
        <a:ext cx="6980176" cy="800144"/>
      </dsp:txXfrm>
    </dsp:sp>
    <dsp:sp modelId="{7FDCCAC7-E130-469B-AE93-886815E53D2D}">
      <dsp:nvSpPr>
        <dsp:cNvPr id="0" name=""/>
        <dsp:cNvSpPr/>
      </dsp:nvSpPr>
      <dsp:spPr>
        <a:xfrm>
          <a:off x="0" y="2004117"/>
          <a:ext cx="7904343" cy="800144"/>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993DB808-66FA-4542-AA35-E6781DD88E11}">
      <dsp:nvSpPr>
        <dsp:cNvPr id="0" name=""/>
        <dsp:cNvSpPr/>
      </dsp:nvSpPr>
      <dsp:spPr>
        <a:xfrm>
          <a:off x="242043" y="2184149"/>
          <a:ext cx="440079" cy="4400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AA4B59D-F69C-48C0-AC8B-B09A9D8039D2}">
      <dsp:nvSpPr>
        <dsp:cNvPr id="0" name=""/>
        <dsp:cNvSpPr/>
      </dsp:nvSpPr>
      <dsp:spPr>
        <a:xfrm>
          <a:off x="924166" y="2004117"/>
          <a:ext cx="6980176" cy="800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82" tIns="84682" rIns="84682" bIns="84682" numCol="1" spcCol="1270" anchor="ctr" anchorCtr="0">
          <a:noAutofit/>
        </a:bodyPr>
        <a:lstStyle/>
        <a:p>
          <a:pPr marL="0" lvl="0" indent="0" algn="l" defTabSz="1422400">
            <a:lnSpc>
              <a:spcPct val="100000"/>
            </a:lnSpc>
            <a:spcBef>
              <a:spcPct val="0"/>
            </a:spcBef>
            <a:spcAft>
              <a:spcPct val="35000"/>
            </a:spcAft>
            <a:buNone/>
          </a:pPr>
          <a:r>
            <a:rPr lang="en-US" sz="3200" b="1" kern="1200" dirty="0">
              <a:solidFill>
                <a:srgbClr val="00518E"/>
              </a:solidFill>
            </a:rPr>
            <a:t>Service Projects</a:t>
          </a:r>
        </a:p>
      </dsp:txBody>
      <dsp:txXfrm>
        <a:off x="924166" y="2004117"/>
        <a:ext cx="6980176" cy="800144"/>
      </dsp:txXfrm>
    </dsp:sp>
    <dsp:sp modelId="{FA0E0A49-3B23-4F0D-8382-584455152927}">
      <dsp:nvSpPr>
        <dsp:cNvPr id="0" name=""/>
        <dsp:cNvSpPr/>
      </dsp:nvSpPr>
      <dsp:spPr>
        <a:xfrm>
          <a:off x="0" y="3004297"/>
          <a:ext cx="7904343" cy="800144"/>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17ECC727-7A80-4C1E-B3A1-82B1C6C07F58}">
      <dsp:nvSpPr>
        <dsp:cNvPr id="0" name=""/>
        <dsp:cNvSpPr/>
      </dsp:nvSpPr>
      <dsp:spPr>
        <a:xfrm>
          <a:off x="242043" y="3184330"/>
          <a:ext cx="440079" cy="4400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F64367-7A12-4C17-8785-530A0EF36893}">
      <dsp:nvSpPr>
        <dsp:cNvPr id="0" name=""/>
        <dsp:cNvSpPr/>
      </dsp:nvSpPr>
      <dsp:spPr>
        <a:xfrm>
          <a:off x="924166" y="3004297"/>
          <a:ext cx="6980176" cy="800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82" tIns="84682" rIns="84682" bIns="84682" numCol="1" spcCol="1270" anchor="ctr" anchorCtr="0">
          <a:noAutofit/>
        </a:bodyPr>
        <a:lstStyle/>
        <a:p>
          <a:pPr marL="0" lvl="0" indent="0" algn="l" defTabSz="1422400">
            <a:lnSpc>
              <a:spcPct val="100000"/>
            </a:lnSpc>
            <a:spcBef>
              <a:spcPct val="0"/>
            </a:spcBef>
            <a:spcAft>
              <a:spcPct val="35000"/>
            </a:spcAft>
            <a:buNone/>
          </a:pPr>
          <a:r>
            <a:rPr lang="en-US" sz="3200" b="1" kern="1200" dirty="0">
              <a:solidFill>
                <a:srgbClr val="00518E"/>
              </a:solidFill>
            </a:rPr>
            <a:t>District Resource Network</a:t>
          </a:r>
        </a:p>
      </dsp:txBody>
      <dsp:txXfrm>
        <a:off x="924166" y="3004297"/>
        <a:ext cx="6980176" cy="800144"/>
      </dsp:txXfrm>
    </dsp:sp>
    <dsp:sp modelId="{6022D0FA-1D86-4BF2-BE9A-5E67839EC6C1}">
      <dsp:nvSpPr>
        <dsp:cNvPr id="0" name=""/>
        <dsp:cNvSpPr/>
      </dsp:nvSpPr>
      <dsp:spPr>
        <a:xfrm>
          <a:off x="0" y="4004478"/>
          <a:ext cx="7904343" cy="800144"/>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3A2EB16C-DD4E-4A82-9516-CE72DCEACE26}">
      <dsp:nvSpPr>
        <dsp:cNvPr id="0" name=""/>
        <dsp:cNvSpPr/>
      </dsp:nvSpPr>
      <dsp:spPr>
        <a:xfrm>
          <a:off x="242043" y="4184510"/>
          <a:ext cx="440079" cy="44007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CC8B05-5970-4565-BD11-A32C5684DE15}">
      <dsp:nvSpPr>
        <dsp:cNvPr id="0" name=""/>
        <dsp:cNvSpPr/>
      </dsp:nvSpPr>
      <dsp:spPr>
        <a:xfrm>
          <a:off x="924166" y="4004478"/>
          <a:ext cx="6980176" cy="800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82" tIns="84682" rIns="84682" bIns="84682" numCol="1" spcCol="1270" anchor="ctr" anchorCtr="0">
          <a:noAutofit/>
        </a:bodyPr>
        <a:lstStyle/>
        <a:p>
          <a:pPr marL="0" lvl="0" indent="0" algn="l" defTabSz="1422400">
            <a:lnSpc>
              <a:spcPct val="100000"/>
            </a:lnSpc>
            <a:spcBef>
              <a:spcPct val="0"/>
            </a:spcBef>
            <a:spcAft>
              <a:spcPct val="35000"/>
            </a:spcAft>
            <a:buNone/>
          </a:pPr>
          <a:r>
            <a:rPr lang="en-US" sz="3200" b="1" kern="1200" dirty="0">
              <a:solidFill>
                <a:srgbClr val="00518E"/>
              </a:solidFill>
            </a:rPr>
            <a:t>Rotary Friendship Exchange</a:t>
          </a:r>
        </a:p>
      </dsp:txBody>
      <dsp:txXfrm>
        <a:off x="924166" y="4004478"/>
        <a:ext cx="6980176" cy="8001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FA033-7333-4CC0-873F-1214A7AC927D}">
      <dsp:nvSpPr>
        <dsp:cNvPr id="0" name=""/>
        <dsp:cNvSpPr/>
      </dsp:nvSpPr>
      <dsp:spPr>
        <a:xfrm>
          <a:off x="1836279" y="310571"/>
          <a:ext cx="2161687" cy="2161687"/>
        </a:xfrm>
        <a:prstGeom prst="round2DiagRect">
          <a:avLst>
            <a:gd name="adj1" fmla="val 29727"/>
            <a:gd name="adj2" fmla="val 0"/>
          </a:avLst>
        </a:prstGeom>
        <a:solidFill>
          <a:schemeClr val="bg1"/>
        </a:solidFill>
        <a:ln>
          <a:noFill/>
        </a:ln>
        <a:effectLst/>
      </dsp:spPr>
      <dsp:style>
        <a:lnRef idx="0">
          <a:scrgbClr r="0" g="0" b="0"/>
        </a:lnRef>
        <a:fillRef idx="1">
          <a:scrgbClr r="0" g="0" b="0"/>
        </a:fillRef>
        <a:effectRef idx="0">
          <a:scrgbClr r="0" g="0" b="0"/>
        </a:effectRef>
        <a:fontRef idx="minor"/>
      </dsp:style>
    </dsp:sp>
    <dsp:sp modelId="{8DE0F0D5-2B60-4BF4-AA09-5A2EF1712FA3}">
      <dsp:nvSpPr>
        <dsp:cNvPr id="0" name=""/>
        <dsp:cNvSpPr/>
      </dsp:nvSpPr>
      <dsp:spPr>
        <a:xfrm>
          <a:off x="2215623" y="825150"/>
          <a:ext cx="1240312" cy="1240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CE050D-A987-4EF3-BC24-19F8D9AA20E5}">
      <dsp:nvSpPr>
        <dsp:cNvPr id="0" name=""/>
        <dsp:cNvSpPr/>
      </dsp:nvSpPr>
      <dsp:spPr>
        <a:xfrm>
          <a:off x="653577" y="2604179"/>
          <a:ext cx="4637918" cy="7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US" sz="1600" b="1" kern="1200" dirty="0">
              <a:solidFill>
                <a:schemeClr val="bg1"/>
              </a:solidFill>
            </a:rPr>
            <a:t>As I continue my Rotary Journey, how can I support meaningful vocational service activities within my club?</a:t>
          </a:r>
        </a:p>
      </dsp:txBody>
      <dsp:txXfrm>
        <a:off x="653577" y="2604179"/>
        <a:ext cx="4637918" cy="770335"/>
      </dsp:txXfrm>
    </dsp:sp>
    <dsp:sp modelId="{F5E37F4F-4D48-4BD0-B784-F07C130C8A07}">
      <dsp:nvSpPr>
        <dsp:cNvPr id="0" name=""/>
        <dsp:cNvSpPr/>
      </dsp:nvSpPr>
      <dsp:spPr>
        <a:xfrm>
          <a:off x="7149622" y="364462"/>
          <a:ext cx="2161687" cy="2161687"/>
        </a:xfrm>
        <a:prstGeom prst="round2DiagRect">
          <a:avLst>
            <a:gd name="adj1" fmla="val 29727"/>
            <a:gd name="adj2" fmla="val 0"/>
          </a:avLst>
        </a:prstGeom>
        <a:solidFill>
          <a:schemeClr val="bg1"/>
        </a:solidFill>
        <a:ln>
          <a:noFill/>
        </a:ln>
        <a:effectLst/>
      </dsp:spPr>
      <dsp:style>
        <a:lnRef idx="0">
          <a:scrgbClr r="0" g="0" b="0"/>
        </a:lnRef>
        <a:fillRef idx="1">
          <a:scrgbClr r="0" g="0" b="0"/>
        </a:fillRef>
        <a:effectRef idx="0">
          <a:scrgbClr r="0" g="0" b="0"/>
        </a:effectRef>
        <a:fontRef idx="minor"/>
      </dsp:style>
    </dsp:sp>
    <dsp:sp modelId="{53B84A22-BC72-417C-9AE5-948E8E13FFA8}">
      <dsp:nvSpPr>
        <dsp:cNvPr id="0" name=""/>
        <dsp:cNvSpPr/>
      </dsp:nvSpPr>
      <dsp:spPr>
        <a:xfrm>
          <a:off x="7671669" y="812871"/>
          <a:ext cx="1240312" cy="1240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77CE18B-44DC-4A98-B88D-01A8A37A0DDC}">
      <dsp:nvSpPr>
        <dsp:cNvPr id="0" name=""/>
        <dsp:cNvSpPr/>
      </dsp:nvSpPr>
      <dsp:spPr>
        <a:xfrm>
          <a:off x="6089618" y="2659412"/>
          <a:ext cx="4367565" cy="770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en-US" sz="1800" b="1" kern="1200" dirty="0">
              <a:solidFill>
                <a:schemeClr val="bg1"/>
              </a:solidFill>
            </a:rPr>
            <a:t>How will these experiences add value to every members’ Rotary Experience?</a:t>
          </a:r>
        </a:p>
      </dsp:txBody>
      <dsp:txXfrm>
        <a:off x="6089618" y="2659412"/>
        <a:ext cx="4367565" cy="770335"/>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35DB7-9E4D-4D7D-9C4E-E20C135E8162}" type="datetimeFigureOut">
              <a:rPr lang="en-US" smtClean="0"/>
              <a:t>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97127-1E13-4AA5-AC18-6841A99A8065}" type="slidenum">
              <a:rPr lang="en-US" smtClean="0"/>
              <a:t>‹#›</a:t>
            </a:fld>
            <a:endParaRPr lang="en-US" dirty="0"/>
          </a:p>
        </p:txBody>
      </p:sp>
    </p:spTree>
    <p:extLst>
      <p:ext uri="{BB962C8B-B14F-4D97-AF65-F5344CB8AC3E}">
        <p14:creationId xmlns:p14="http://schemas.microsoft.com/office/powerpoint/2010/main" val="3835574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480" y="4400549"/>
            <a:ext cx="5486400" cy="3272459"/>
          </a:xfrm>
        </p:spPr>
        <p:txBody>
          <a:bodyPr/>
          <a:lstStyle/>
          <a:p>
            <a:r>
              <a:rPr lang="en-US" sz="1600" dirty="0"/>
              <a:t>Begin the session:</a:t>
            </a:r>
          </a:p>
          <a:p>
            <a:pPr marL="228600" indent="-228600">
              <a:buAutoNum type="arabicPeriod"/>
            </a:pPr>
            <a:r>
              <a:rPr lang="en-US" sz="1600" dirty="0"/>
              <a:t>Introduce self</a:t>
            </a:r>
          </a:p>
          <a:p>
            <a:pPr marL="228600" indent="-228600">
              <a:buAutoNum type="arabicPeriod"/>
            </a:pPr>
            <a:r>
              <a:rPr lang="en-US" sz="1600" dirty="0"/>
              <a:t>Describe format for the session</a:t>
            </a:r>
          </a:p>
          <a:p>
            <a:pPr marL="228600" indent="-228600">
              <a:buAutoNum type="arabicPeriod"/>
            </a:pPr>
            <a:r>
              <a:rPr lang="en-US" sz="1600" dirty="0"/>
              <a:t>Point out VSE – 1 “Good to Know-Vocational Service Expectations”.</a:t>
            </a:r>
            <a:r>
              <a:rPr lang="en-US" sz="1400" dirty="0"/>
              <a:t> </a:t>
            </a:r>
          </a:p>
          <a:p>
            <a:pPr marL="228600" indent="-228600">
              <a:buAutoNum type="arabicPeriod"/>
            </a:pPr>
            <a:r>
              <a:rPr lang="en-US" sz="1600" dirty="0"/>
              <a:t>Talk about what materials are available and/or where they can be found</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1</a:t>
            </a:fld>
            <a:endParaRPr lang="en-US" dirty="0"/>
          </a:p>
        </p:txBody>
      </p:sp>
    </p:spTree>
    <p:extLst>
      <p:ext uri="{BB962C8B-B14F-4D97-AF65-F5344CB8AC3E}">
        <p14:creationId xmlns:p14="http://schemas.microsoft.com/office/powerpoint/2010/main" val="1225679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95300"/>
            <a:ext cx="5486400" cy="3086100"/>
          </a:xfrm>
        </p:spPr>
      </p:sp>
      <p:sp>
        <p:nvSpPr>
          <p:cNvPr id="3" name="Notes Placeholder 2"/>
          <p:cNvSpPr>
            <a:spLocks noGrp="1"/>
          </p:cNvSpPr>
          <p:nvPr>
            <p:ph type="body" idx="1"/>
          </p:nvPr>
        </p:nvSpPr>
        <p:spPr>
          <a:xfrm>
            <a:off x="685800" y="4088178"/>
            <a:ext cx="5486400" cy="1767390"/>
          </a:xfrm>
        </p:spPr>
        <p:txBody>
          <a:bodyPr/>
          <a:lstStyle/>
          <a:p>
            <a:pPr marL="342900" marR="0" lvl="0" indent="-342900">
              <a:lnSpc>
                <a:spcPct val="107000"/>
              </a:lnSpc>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Session Goals, where this course fits into the Service curriculum of RLI</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2</a:t>
            </a:fld>
            <a:endParaRPr lang="en-US" dirty="0"/>
          </a:p>
        </p:txBody>
      </p:sp>
    </p:spTree>
    <p:extLst>
      <p:ext uri="{BB962C8B-B14F-4D97-AF65-F5344CB8AC3E}">
        <p14:creationId xmlns:p14="http://schemas.microsoft.com/office/powerpoint/2010/main" val="421395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9888"/>
            <a:ext cx="5486400" cy="3086100"/>
          </a:xfrm>
        </p:spPr>
      </p:sp>
      <p:sp>
        <p:nvSpPr>
          <p:cNvPr id="3" name="Notes Placeholder 2"/>
          <p:cNvSpPr>
            <a:spLocks noGrp="1"/>
          </p:cNvSpPr>
          <p:nvPr>
            <p:ph type="body" idx="1"/>
          </p:nvPr>
        </p:nvSpPr>
        <p:spPr>
          <a:xfrm>
            <a:off x="685800" y="3951869"/>
            <a:ext cx="5486400" cy="3600450"/>
          </a:xfrm>
        </p:spPr>
        <p:txBody>
          <a:bodyPr/>
          <a:lstStyle/>
          <a:p>
            <a:pPr marL="228600" indent="-228600">
              <a:buAutoNum type="arabicPeriod"/>
            </a:pPr>
            <a:r>
              <a:rPr lang="en-US" sz="1600" dirty="0"/>
              <a:t>Introduce Vocational Service as highlighted in the second Object of Rotary:</a:t>
            </a:r>
          </a:p>
          <a:p>
            <a:pPr lvl="1"/>
            <a:r>
              <a:rPr lang="en-US" sz="1600" b="1" dirty="0"/>
              <a:t>Vocational Service front and center in the second Object of Rotary and the very essence of Rotary. The name “Rotary” came from the practice or rotating meeting sites among members’ places of business. Watch this video-clip which was created in 2008 to illustrate the basic intent of Vocational Service.</a:t>
            </a:r>
          </a:p>
          <a:p>
            <a:pPr lvl="1"/>
            <a:endParaRPr lang="en-US" sz="1600" dirty="0"/>
          </a:p>
          <a:p>
            <a:pPr marL="228600" indent="-228600">
              <a:buAutoNum type="arabicPeriod"/>
            </a:pPr>
            <a:r>
              <a:rPr lang="en-US" sz="1600" dirty="0"/>
              <a:t>Show video</a:t>
            </a:r>
          </a:p>
          <a:p>
            <a:pPr lvl="1"/>
            <a:r>
              <a:rPr lang="en-US" sz="1600" b="1" dirty="0">
                <a:solidFill>
                  <a:srgbClr val="00518E"/>
                </a:solidFill>
              </a:rPr>
              <a:t>https://www.youtube.com/watch?v=M1K4OpqX3Qc&amp;feature=youtu.be</a:t>
            </a:r>
          </a:p>
          <a:p>
            <a:pPr lvl="1"/>
            <a:endParaRPr lang="en-US" b="1" dirty="0"/>
          </a:p>
        </p:txBody>
      </p:sp>
      <p:sp>
        <p:nvSpPr>
          <p:cNvPr id="4" name="Slide Number Placeholder 3"/>
          <p:cNvSpPr>
            <a:spLocks noGrp="1"/>
          </p:cNvSpPr>
          <p:nvPr>
            <p:ph type="sldNum" sz="quarter" idx="5"/>
          </p:nvPr>
        </p:nvSpPr>
        <p:spPr/>
        <p:txBody>
          <a:bodyPr/>
          <a:lstStyle/>
          <a:p>
            <a:fld id="{30297127-1E13-4AA5-AC18-6841A99A8065}" type="slidenum">
              <a:rPr lang="en-US" smtClean="0"/>
              <a:t>3</a:t>
            </a:fld>
            <a:endParaRPr lang="en-US" dirty="0"/>
          </a:p>
        </p:txBody>
      </p:sp>
    </p:spTree>
    <p:extLst>
      <p:ext uri="{BB962C8B-B14F-4D97-AF65-F5344CB8AC3E}">
        <p14:creationId xmlns:p14="http://schemas.microsoft.com/office/powerpoint/2010/main" val="2623168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600" dirty="0"/>
              <a:t>Following the video solicit reactions from participants. Take two or three examples.</a:t>
            </a:r>
          </a:p>
        </p:txBody>
      </p:sp>
      <p:sp>
        <p:nvSpPr>
          <p:cNvPr id="4" name="Slide Number Placeholder 3"/>
          <p:cNvSpPr>
            <a:spLocks noGrp="1"/>
          </p:cNvSpPr>
          <p:nvPr>
            <p:ph type="sldNum" sz="quarter" idx="5"/>
          </p:nvPr>
        </p:nvSpPr>
        <p:spPr/>
        <p:txBody>
          <a:bodyPr/>
          <a:lstStyle/>
          <a:p>
            <a:fld id="{30297127-1E13-4AA5-AC18-6841A99A8065}" type="slidenum">
              <a:rPr lang="en-US" smtClean="0"/>
              <a:t>4</a:t>
            </a:fld>
            <a:endParaRPr lang="en-US" dirty="0"/>
          </a:p>
        </p:txBody>
      </p:sp>
    </p:spTree>
    <p:extLst>
      <p:ext uri="{BB962C8B-B14F-4D97-AF65-F5344CB8AC3E}">
        <p14:creationId xmlns:p14="http://schemas.microsoft.com/office/powerpoint/2010/main" val="2675725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3813" y="330200"/>
            <a:ext cx="4270375" cy="2401888"/>
          </a:xfrm>
        </p:spPr>
      </p:sp>
      <p:sp>
        <p:nvSpPr>
          <p:cNvPr id="3" name="Notes Placeholder 2"/>
          <p:cNvSpPr>
            <a:spLocks noGrp="1"/>
          </p:cNvSpPr>
          <p:nvPr>
            <p:ph type="body" idx="1"/>
          </p:nvPr>
        </p:nvSpPr>
        <p:spPr>
          <a:xfrm>
            <a:off x="589249" y="2895482"/>
            <a:ext cx="5486400" cy="5992939"/>
          </a:xfrm>
        </p:spPr>
        <p:txBody>
          <a:bodyPr/>
          <a:lstStyle/>
          <a:p>
            <a:pPr marL="228600" indent="-228600">
              <a:buAutoNum type="arabicPeriod"/>
            </a:pPr>
            <a:r>
              <a:rPr lang="en-US" sz="1600" dirty="0"/>
              <a:t>Use as a basis for discussion</a:t>
            </a:r>
          </a:p>
          <a:p>
            <a:pPr marL="628650" lvl="1" indent="-171450">
              <a:buFont typeface="Arial" panose="020B0604020202020204" pitchFamily="34" charset="0"/>
              <a:buChar char="•"/>
            </a:pPr>
            <a:r>
              <a:rPr lang="en-US" sz="1600" dirty="0"/>
              <a:t>Rotarians are encouraged to foster:</a:t>
            </a:r>
          </a:p>
          <a:p>
            <a:pPr marL="1143000" lvl="2" indent="-228600">
              <a:buFont typeface="+mj-lt"/>
              <a:buAutoNum type="arabicPeriod"/>
            </a:pPr>
            <a:r>
              <a:rPr lang="en-US" sz="1600" dirty="0"/>
              <a:t>High Ethical Standards in business and professions</a:t>
            </a:r>
          </a:p>
          <a:p>
            <a:pPr marL="1143000" lvl="2" indent="-228600">
              <a:buFont typeface="+mj-lt"/>
              <a:buAutoNum type="arabicPeriod"/>
            </a:pPr>
            <a:r>
              <a:rPr lang="en-US" sz="1600" dirty="0"/>
              <a:t>The recognition of the worthiness of all useful occupations</a:t>
            </a:r>
          </a:p>
          <a:p>
            <a:pPr marL="1143000" lvl="2" indent="-228600">
              <a:buFont typeface="+mj-lt"/>
              <a:buAutoNum type="arabicPeriod"/>
            </a:pPr>
            <a:r>
              <a:rPr lang="en-US" sz="1600" dirty="0"/>
              <a:t>The dignifying of each Rotarian’s occupation as an opportunity to serve society</a:t>
            </a:r>
          </a:p>
          <a:p>
            <a:r>
              <a:rPr lang="en-US" sz="1600" b="1" dirty="0"/>
              <a:t>        How can you put these ideals into action? Raise your</a:t>
            </a:r>
          </a:p>
          <a:p>
            <a:r>
              <a:rPr lang="en-US" sz="1600" b="1" dirty="0"/>
              <a:t>        virtual hand and unmute to offer an idea you have or</a:t>
            </a:r>
          </a:p>
          <a:p>
            <a:r>
              <a:rPr lang="en-US" sz="1600" b="1" dirty="0"/>
              <a:t>        something your club may have done to exemplify</a:t>
            </a:r>
          </a:p>
          <a:p>
            <a:r>
              <a:rPr lang="en-US" sz="1600" b="1" dirty="0"/>
              <a:t>        these ideals.</a:t>
            </a:r>
          </a:p>
          <a:p>
            <a:r>
              <a:rPr lang="en-US" sz="1600" dirty="0"/>
              <a:t>2. Lead a discussion building on the ideas offered by</a:t>
            </a:r>
          </a:p>
          <a:p>
            <a:r>
              <a:rPr lang="en-US" sz="1600" dirty="0"/>
              <a:t>    participants. </a:t>
            </a:r>
          </a:p>
          <a:p>
            <a:r>
              <a:rPr lang="en-US" sz="1600" dirty="0"/>
              <a:t>3. Include the following ideas in the discussion if not offered:</a:t>
            </a:r>
          </a:p>
          <a:p>
            <a:pPr marL="628650" lvl="1" indent="-171450">
              <a:buFont typeface="Arial" panose="020B0604020202020204" pitchFamily="34" charset="0"/>
              <a:buChar char="•"/>
            </a:pPr>
            <a:r>
              <a:rPr lang="en-US" sz="1600" dirty="0"/>
              <a:t>Classification Talks at club meetings or tours of members’ businesses</a:t>
            </a:r>
          </a:p>
          <a:p>
            <a:pPr marL="628650" lvl="1" indent="-171450">
              <a:buFont typeface="Arial" panose="020B0604020202020204" pitchFamily="34" charset="0"/>
              <a:buChar char="•"/>
            </a:pPr>
            <a:r>
              <a:rPr lang="en-US" sz="1600" dirty="0"/>
              <a:t>Vocational corner in newsletter</a:t>
            </a:r>
          </a:p>
          <a:p>
            <a:pPr marL="628650" lvl="1" indent="-171450">
              <a:buFont typeface="Arial" panose="020B0604020202020204" pitchFamily="34" charset="0"/>
              <a:buChar char="•"/>
            </a:pPr>
            <a:r>
              <a:rPr lang="en-US" sz="1600" dirty="0"/>
              <a:t>Volunteer professional skills for community service projects, mentoring , or volunteer activities</a:t>
            </a:r>
          </a:p>
          <a:p>
            <a:pPr marL="628650" lvl="1" indent="-171450">
              <a:buFont typeface="Arial" panose="020B0604020202020204" pitchFamily="34" charset="0"/>
              <a:buChar char="•"/>
            </a:pPr>
            <a:r>
              <a:rPr lang="en-US" sz="1600" dirty="0"/>
              <a:t>Mentoring young people to achieve their career goals</a:t>
            </a:r>
          </a:p>
          <a:p>
            <a:pPr marL="628650" lvl="1" indent="-171450">
              <a:buFont typeface="Arial" panose="020B0604020202020204" pitchFamily="34" charset="0"/>
              <a:buChar char="•"/>
            </a:pPr>
            <a:r>
              <a:rPr lang="en-US" sz="1600" dirty="0"/>
              <a:t>Guide others in their professional development</a:t>
            </a:r>
          </a:p>
          <a:p>
            <a:pPr marL="628650" lvl="1" indent="-171450">
              <a:buFont typeface="Arial" panose="020B0604020202020204" pitchFamily="34" charset="0"/>
              <a:buChar char="•"/>
            </a:pPr>
            <a:r>
              <a:rPr lang="en-US" sz="1600" dirty="0"/>
              <a:t>Award Program – Ethics Awards</a:t>
            </a:r>
          </a:p>
        </p:txBody>
      </p:sp>
      <p:sp>
        <p:nvSpPr>
          <p:cNvPr id="4" name="Slide Number Placeholder 3"/>
          <p:cNvSpPr>
            <a:spLocks noGrp="1"/>
          </p:cNvSpPr>
          <p:nvPr>
            <p:ph type="sldNum" sz="quarter" idx="5"/>
          </p:nvPr>
        </p:nvSpPr>
        <p:spPr/>
        <p:txBody>
          <a:bodyPr/>
          <a:lstStyle/>
          <a:p>
            <a:fld id="{30297127-1E13-4AA5-AC18-6841A99A8065}" type="slidenum">
              <a:rPr lang="en-US" smtClean="0"/>
              <a:t>5</a:t>
            </a:fld>
            <a:endParaRPr lang="en-US" dirty="0"/>
          </a:p>
        </p:txBody>
      </p:sp>
    </p:spTree>
    <p:extLst>
      <p:ext uri="{BB962C8B-B14F-4D97-AF65-F5344CB8AC3E}">
        <p14:creationId xmlns:p14="http://schemas.microsoft.com/office/powerpoint/2010/main" val="260489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93700"/>
            <a:ext cx="5486400" cy="3086100"/>
          </a:xfrm>
        </p:spPr>
      </p:sp>
      <p:sp>
        <p:nvSpPr>
          <p:cNvPr id="3" name="Notes Placeholder 2"/>
          <p:cNvSpPr>
            <a:spLocks noGrp="1"/>
          </p:cNvSpPr>
          <p:nvPr>
            <p:ph type="body" idx="1"/>
          </p:nvPr>
        </p:nvSpPr>
        <p:spPr>
          <a:xfrm>
            <a:off x="685800" y="3622457"/>
            <a:ext cx="5486400" cy="4504911"/>
          </a:xfrm>
        </p:spPr>
        <p:txBody>
          <a:bodyPr/>
          <a:lstStyle/>
          <a:p>
            <a:pPr marL="228600" indent="-228600">
              <a:buAutoNum type="arabicPeriod"/>
            </a:pPr>
            <a:r>
              <a:rPr lang="en-US" sz="1600" dirty="0"/>
              <a:t>Form Breakout groups of 3-6 people each. Refer to VSE-3 Vocational Service Ideas.</a:t>
            </a:r>
          </a:p>
          <a:p>
            <a:pPr lvl="1"/>
            <a:r>
              <a:rPr lang="en-US" sz="1600" b="1" dirty="0"/>
              <a:t>We can find inspiring examples of ways to take action through vocational service. In your breakouts share some ideas you might have had in your club. Talk about ways you can expand on some of those ideas or other ideas you may not have tried before that would promote vocational service. </a:t>
            </a:r>
          </a:p>
          <a:p>
            <a:pPr lvl="1"/>
            <a:endParaRPr lang="en-US" sz="800" b="1" dirty="0"/>
          </a:p>
          <a:p>
            <a:pPr lvl="1"/>
            <a:r>
              <a:rPr lang="en-US" sz="1600" b="1" dirty="0"/>
              <a:t>Create an innovative vocational activity together that can be used in local clubs. Choose a spokesperson and be prepared to share it with the group.</a:t>
            </a:r>
          </a:p>
          <a:p>
            <a:pPr lvl="1"/>
            <a:endParaRPr lang="en-US" sz="800" dirty="0"/>
          </a:p>
          <a:p>
            <a:pPr marL="228600" indent="-228600">
              <a:buAutoNum type="arabicPeriod"/>
            </a:pPr>
            <a:r>
              <a:rPr lang="en-US" sz="1600" dirty="0"/>
              <a:t>Debrief breakout group activity</a:t>
            </a:r>
          </a:p>
          <a:p>
            <a:pPr marL="628650" lvl="1" indent="-171450">
              <a:buFont typeface="Arial" panose="020B0604020202020204" pitchFamily="34" charset="0"/>
              <a:buChar char="•"/>
            </a:pPr>
            <a:r>
              <a:rPr lang="en-US" sz="1600" dirty="0"/>
              <a:t>Have each group share their activities</a:t>
            </a:r>
          </a:p>
          <a:p>
            <a:pPr marL="628650" lvl="1" indent="-171450">
              <a:buFont typeface="Arial" panose="020B0604020202020204" pitchFamily="34" charset="0"/>
              <a:buChar char="•"/>
            </a:pPr>
            <a:r>
              <a:rPr lang="en-US" sz="1600" dirty="0"/>
              <a:t>Conduct an open discussion to encourage additional thoughts regarding how to introduce vocational services activities in local clubs</a:t>
            </a:r>
          </a:p>
          <a:p>
            <a:endParaRPr lang="en-US" dirty="0"/>
          </a:p>
        </p:txBody>
      </p:sp>
      <p:sp>
        <p:nvSpPr>
          <p:cNvPr id="4" name="Slide Number Placeholder 3"/>
          <p:cNvSpPr>
            <a:spLocks noGrp="1"/>
          </p:cNvSpPr>
          <p:nvPr>
            <p:ph type="sldNum" sz="quarter" idx="5"/>
          </p:nvPr>
        </p:nvSpPr>
        <p:spPr/>
        <p:txBody>
          <a:bodyPr/>
          <a:lstStyle/>
          <a:p>
            <a:fld id="{30297127-1E13-4AA5-AC18-6841A99A8065}" type="slidenum">
              <a:rPr lang="en-US" smtClean="0"/>
              <a:t>6</a:t>
            </a:fld>
            <a:endParaRPr lang="en-US" dirty="0"/>
          </a:p>
        </p:txBody>
      </p:sp>
    </p:spTree>
    <p:extLst>
      <p:ext uri="{BB962C8B-B14F-4D97-AF65-F5344CB8AC3E}">
        <p14:creationId xmlns:p14="http://schemas.microsoft.com/office/powerpoint/2010/main" val="215615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0" y="206375"/>
            <a:ext cx="2667000" cy="1500188"/>
          </a:xfrm>
        </p:spPr>
      </p:sp>
      <p:sp>
        <p:nvSpPr>
          <p:cNvPr id="3" name="Notes Placeholder 2"/>
          <p:cNvSpPr>
            <a:spLocks noGrp="1"/>
          </p:cNvSpPr>
          <p:nvPr>
            <p:ph type="body" idx="1"/>
          </p:nvPr>
        </p:nvSpPr>
        <p:spPr>
          <a:xfrm>
            <a:off x="640364" y="2020838"/>
            <a:ext cx="5486400" cy="6765354"/>
          </a:xfrm>
        </p:spPr>
        <p:txBody>
          <a:bodyPr/>
          <a:lstStyle/>
          <a:p>
            <a:pPr marL="228600" indent="-228600">
              <a:buAutoNum type="arabicPeriod"/>
            </a:pPr>
            <a:r>
              <a:rPr lang="en-US" sz="1500" dirty="0"/>
              <a:t>Introduce integrity and ethics into the discussion.</a:t>
            </a:r>
          </a:p>
          <a:p>
            <a:pPr lvl="1"/>
            <a:r>
              <a:rPr lang="en-US" sz="1500" b="1" dirty="0"/>
              <a:t>Rotarians have a dual responsibility – to represent their occupations within their club AND to exemplify the ideas of Rotary in their places of work. Standards developed by Rotarians provide a road map for ethical behavior in the workplace and other areas of life. What are some specific ways (large or small) that your club or fellow Rotarians demonstrate this behavior in your community or professional life. </a:t>
            </a:r>
          </a:p>
          <a:p>
            <a:pPr lvl="1"/>
            <a:endParaRPr lang="en-US" sz="800" b="1" dirty="0"/>
          </a:p>
          <a:p>
            <a:pPr lvl="1"/>
            <a:r>
              <a:rPr lang="en-US" sz="1500" b="1" dirty="0"/>
              <a:t>Raise your virtual hand and unmute to offer your ideas.</a:t>
            </a:r>
          </a:p>
          <a:p>
            <a:pPr lvl="1"/>
            <a:endParaRPr lang="en-US" sz="800" b="1" dirty="0"/>
          </a:p>
          <a:p>
            <a:pPr marL="228600" indent="-228600">
              <a:buAutoNum type="arabicPeriod"/>
            </a:pPr>
            <a:r>
              <a:rPr lang="en-US" sz="1500" dirty="0"/>
              <a:t>Review the Rotary Code of Conduct and discuss how it provides a framework for ethical behavior.</a:t>
            </a:r>
          </a:p>
          <a:p>
            <a:pPr marL="685800" lvl="1" indent="-228600">
              <a:buFont typeface="Arial" panose="020B0604020202020204" pitchFamily="34" charset="0"/>
              <a:buChar char="•"/>
            </a:pPr>
            <a:r>
              <a:rPr lang="en-US" sz="1500" dirty="0"/>
              <a:t>Act with </a:t>
            </a:r>
            <a:r>
              <a:rPr lang="en-US" sz="1500" b="1" dirty="0"/>
              <a:t>Integrity</a:t>
            </a:r>
            <a:r>
              <a:rPr lang="en-US" sz="1500" dirty="0"/>
              <a:t> and </a:t>
            </a:r>
            <a:r>
              <a:rPr lang="en-US" sz="1500" b="1" dirty="0"/>
              <a:t>High Ethical Standards </a:t>
            </a:r>
            <a:r>
              <a:rPr lang="en-US" sz="1500" dirty="0"/>
              <a:t>in my </a:t>
            </a:r>
            <a:r>
              <a:rPr lang="en-US" sz="1500" b="1" dirty="0"/>
              <a:t>Personal</a:t>
            </a:r>
            <a:r>
              <a:rPr lang="en-US" sz="1500" dirty="0"/>
              <a:t> and </a:t>
            </a:r>
            <a:r>
              <a:rPr lang="en-US" sz="1500" b="1" dirty="0"/>
              <a:t>Professional</a:t>
            </a:r>
            <a:r>
              <a:rPr lang="en-US" sz="1500" dirty="0"/>
              <a:t> Life.</a:t>
            </a:r>
          </a:p>
          <a:p>
            <a:pPr marL="685800" lvl="1" indent="-228600">
              <a:buFont typeface="Arial" panose="020B0604020202020204" pitchFamily="34" charset="0"/>
              <a:buChar char="•"/>
            </a:pPr>
            <a:r>
              <a:rPr lang="en-US" sz="1500" dirty="0"/>
              <a:t>Deal </a:t>
            </a:r>
            <a:r>
              <a:rPr lang="en-US" sz="1500" b="1" dirty="0"/>
              <a:t>Fairly</a:t>
            </a:r>
            <a:r>
              <a:rPr lang="en-US" sz="1500" dirty="0"/>
              <a:t> with Others and </a:t>
            </a:r>
            <a:r>
              <a:rPr lang="en-US" sz="1500" b="1" dirty="0"/>
              <a:t>Treat</a:t>
            </a:r>
            <a:r>
              <a:rPr lang="en-US" sz="1500" dirty="0"/>
              <a:t> them and their </a:t>
            </a:r>
            <a:r>
              <a:rPr lang="en-US" sz="1500" b="1" dirty="0"/>
              <a:t>Occupations</a:t>
            </a:r>
            <a:r>
              <a:rPr lang="en-US" sz="1500" dirty="0"/>
              <a:t> with </a:t>
            </a:r>
            <a:r>
              <a:rPr lang="en-US" sz="1500" b="1" dirty="0"/>
              <a:t>Respect</a:t>
            </a:r>
            <a:r>
              <a:rPr lang="en-US" sz="1500" dirty="0"/>
              <a:t>.</a:t>
            </a:r>
          </a:p>
          <a:p>
            <a:pPr marL="685800" lvl="1" indent="-228600">
              <a:buFont typeface="Arial" panose="020B0604020202020204" pitchFamily="34" charset="0"/>
              <a:buChar char="•"/>
            </a:pPr>
            <a:r>
              <a:rPr lang="en-US" sz="1500" dirty="0"/>
              <a:t>Use my </a:t>
            </a:r>
            <a:r>
              <a:rPr lang="en-US" sz="1500" b="1" dirty="0"/>
              <a:t>Professional Skills </a:t>
            </a:r>
            <a:r>
              <a:rPr lang="en-US" sz="1500" dirty="0"/>
              <a:t>through Rotary to </a:t>
            </a:r>
            <a:r>
              <a:rPr lang="en-US" sz="1500" b="1" dirty="0"/>
              <a:t>Mentor Young People</a:t>
            </a:r>
            <a:r>
              <a:rPr lang="en-US" sz="1500" dirty="0"/>
              <a:t>, Help those with </a:t>
            </a:r>
            <a:r>
              <a:rPr lang="en-US" sz="1500" b="1" dirty="0"/>
              <a:t>Special Needs</a:t>
            </a:r>
            <a:r>
              <a:rPr lang="en-US" sz="1500" dirty="0"/>
              <a:t>, and </a:t>
            </a:r>
            <a:r>
              <a:rPr lang="en-US" sz="1500" b="1" dirty="0"/>
              <a:t>Improve People’s Quality of Life </a:t>
            </a:r>
            <a:r>
              <a:rPr lang="en-US" sz="1500" dirty="0"/>
              <a:t>in my </a:t>
            </a:r>
            <a:r>
              <a:rPr lang="en-US" sz="1500" b="1" dirty="0"/>
              <a:t>Community </a:t>
            </a:r>
            <a:r>
              <a:rPr lang="en-US" sz="1500" dirty="0"/>
              <a:t>and in the </a:t>
            </a:r>
            <a:r>
              <a:rPr lang="en-US" sz="1500" b="1" dirty="0"/>
              <a:t>World</a:t>
            </a:r>
          </a:p>
          <a:p>
            <a:pPr marL="685800" lvl="1" indent="-228600">
              <a:buFont typeface="Arial" panose="020B0604020202020204" pitchFamily="34" charset="0"/>
              <a:buChar char="•"/>
            </a:pPr>
            <a:r>
              <a:rPr lang="en-US" sz="1500" b="1" dirty="0"/>
              <a:t>Avoid Behavior </a:t>
            </a:r>
            <a:r>
              <a:rPr lang="en-US" sz="1500" dirty="0"/>
              <a:t>that </a:t>
            </a:r>
            <a:r>
              <a:rPr lang="en-US" sz="1500" b="1" dirty="0"/>
              <a:t>Reflects Adversely </a:t>
            </a:r>
            <a:r>
              <a:rPr lang="en-US" sz="1500" dirty="0"/>
              <a:t>on Rotary or other Rotarians.</a:t>
            </a:r>
          </a:p>
          <a:p>
            <a:pPr lvl="1"/>
            <a:endParaRPr lang="en-US" sz="800" b="1" dirty="0"/>
          </a:p>
          <a:p>
            <a:pPr lvl="1"/>
            <a:r>
              <a:rPr lang="en-US" sz="1500" b="1" dirty="0"/>
              <a:t>By including men and women from diverse professions and backgrounds, Rotary recognizes the importance of all skills and occupations. A vibrant Rotary club reflects the businesses, organizations, and professions in its community, embracing diversity in experiences and perspectives. Professional life and vocational service go together.</a:t>
            </a:r>
          </a:p>
          <a:p>
            <a:pPr lvl="1"/>
            <a:endParaRPr lang="en-US" b="1" dirty="0"/>
          </a:p>
          <a:p>
            <a:pPr lvl="1"/>
            <a:endParaRPr lang="en-US" b="1" dirty="0"/>
          </a:p>
        </p:txBody>
      </p:sp>
      <p:sp>
        <p:nvSpPr>
          <p:cNvPr id="4" name="Slide Number Placeholder 3"/>
          <p:cNvSpPr>
            <a:spLocks noGrp="1"/>
          </p:cNvSpPr>
          <p:nvPr>
            <p:ph type="sldNum" sz="quarter" idx="5"/>
          </p:nvPr>
        </p:nvSpPr>
        <p:spPr/>
        <p:txBody>
          <a:bodyPr/>
          <a:lstStyle/>
          <a:p>
            <a:fld id="{30297127-1E13-4AA5-AC18-6841A99A8065}" type="slidenum">
              <a:rPr lang="en-US" smtClean="0"/>
              <a:t>7</a:t>
            </a:fld>
            <a:endParaRPr lang="en-US" dirty="0"/>
          </a:p>
        </p:txBody>
      </p:sp>
    </p:spTree>
    <p:extLst>
      <p:ext uri="{BB962C8B-B14F-4D97-AF65-F5344CB8AC3E}">
        <p14:creationId xmlns:p14="http://schemas.microsoft.com/office/powerpoint/2010/main" val="2075036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7013"/>
            <a:ext cx="5492750" cy="3089275"/>
          </a:xfrm>
        </p:spPr>
      </p:sp>
      <p:sp>
        <p:nvSpPr>
          <p:cNvPr id="3" name="Notes Placeholder 2"/>
          <p:cNvSpPr>
            <a:spLocks noGrp="1"/>
          </p:cNvSpPr>
          <p:nvPr>
            <p:ph type="body" idx="1"/>
          </p:nvPr>
        </p:nvSpPr>
        <p:spPr>
          <a:xfrm>
            <a:off x="685799" y="3674093"/>
            <a:ext cx="5676089" cy="5109983"/>
          </a:xfrm>
        </p:spPr>
        <p:txBody>
          <a:bodyPr/>
          <a:lstStyle/>
          <a:p>
            <a:pPr marL="228600" indent="-228600">
              <a:buAutoNum type="arabicPeriod"/>
            </a:pPr>
            <a:r>
              <a:rPr lang="en-US" sz="1600" dirty="0"/>
              <a:t>Introduce the resources from Rotary International that supports the ideals of Rotary in the workplace and community. (See Rotary International Opportunities Information)</a:t>
            </a:r>
          </a:p>
          <a:p>
            <a:pPr marL="228600" indent="-228600">
              <a:buAutoNum type="arabicPeriod"/>
            </a:pPr>
            <a:r>
              <a:rPr lang="en-US" sz="1600" dirty="0"/>
              <a:t>Divide the participants into four breakout groups giving each group one of the following options:</a:t>
            </a:r>
          </a:p>
          <a:p>
            <a:pPr lvl="1"/>
            <a:r>
              <a:rPr lang="en-US" sz="1600" dirty="0"/>
              <a:t>Rotary Action Group; Rotary Fellowship; Rotary Friendship Exchange; Peace Fellows</a:t>
            </a:r>
            <a:r>
              <a:rPr lang="en-US" sz="1600" dirty="0">
                <a:highlight>
                  <a:srgbClr val="FFFF00"/>
                </a:highlight>
              </a:rPr>
              <a:t>***</a:t>
            </a:r>
          </a:p>
          <a:p>
            <a:pPr lvl="1"/>
            <a:endParaRPr lang="en-US" sz="800" dirty="0"/>
          </a:p>
          <a:p>
            <a:pPr marL="228600" indent="-228600">
              <a:buAutoNum type="arabicPeriod"/>
            </a:pPr>
            <a:r>
              <a:rPr lang="en-US" sz="1600" dirty="0"/>
              <a:t>Assign each group one of these options.</a:t>
            </a:r>
          </a:p>
          <a:p>
            <a:pPr lvl="1"/>
            <a:r>
              <a:rPr lang="en-US" sz="1600" b="1" dirty="0"/>
              <a:t>We will now explore some of these options in small groups and then share what we find. Talk about any experiences you have had </a:t>
            </a:r>
            <a:r>
              <a:rPr lang="en-US" sz="1600" b="1"/>
              <a:t>with the program </a:t>
            </a:r>
            <a:r>
              <a:rPr lang="en-US" sz="1600" b="1" dirty="0"/>
              <a:t>your breakout group is exploring.</a:t>
            </a:r>
          </a:p>
          <a:p>
            <a:pPr lvl="1"/>
            <a:endParaRPr lang="en-US" sz="800" b="1" dirty="0"/>
          </a:p>
          <a:p>
            <a:pPr lvl="1"/>
            <a:r>
              <a:rPr lang="en-US" sz="1600" b="1" dirty="0"/>
              <a:t>Go online and explore websites available that provide additional information about your assigned program.</a:t>
            </a:r>
          </a:p>
          <a:p>
            <a:pPr marL="228600" indent="-228600">
              <a:buAutoNum type="arabicPeriod"/>
            </a:pPr>
            <a:r>
              <a:rPr lang="en-US" sz="1600" dirty="0"/>
              <a:t>Have each group report back.</a:t>
            </a:r>
          </a:p>
          <a:p>
            <a:endParaRPr lang="en-US" sz="800" dirty="0"/>
          </a:p>
          <a:p>
            <a:r>
              <a:rPr lang="en-US" sz="1600" i="1" dirty="0">
                <a:highlight>
                  <a:srgbClr val="FFFF00"/>
                </a:highlight>
              </a:rPr>
              <a:t>***NOTE: Breakout groups are encouraged to go online and find     out where to find information about their assigned groups.  </a:t>
            </a:r>
          </a:p>
          <a:p>
            <a:pPr marL="742950" lvl="1" indent="-285750">
              <a:buFont typeface="Arial" panose="020B0604020202020204" pitchFamily="34" charset="0"/>
              <a:buChar char="•"/>
            </a:pPr>
            <a:endParaRPr lang="en-US" sz="1600" dirty="0"/>
          </a:p>
        </p:txBody>
      </p:sp>
      <p:sp>
        <p:nvSpPr>
          <p:cNvPr id="4" name="Slide Number Placeholder 3"/>
          <p:cNvSpPr>
            <a:spLocks noGrp="1"/>
          </p:cNvSpPr>
          <p:nvPr>
            <p:ph type="sldNum" sz="quarter" idx="5"/>
          </p:nvPr>
        </p:nvSpPr>
        <p:spPr/>
        <p:txBody>
          <a:bodyPr/>
          <a:lstStyle/>
          <a:p>
            <a:fld id="{30297127-1E13-4AA5-AC18-6841A99A8065}" type="slidenum">
              <a:rPr lang="en-US" smtClean="0"/>
              <a:t>8</a:t>
            </a:fld>
            <a:endParaRPr lang="en-US" dirty="0"/>
          </a:p>
        </p:txBody>
      </p:sp>
    </p:spTree>
    <p:extLst>
      <p:ext uri="{BB962C8B-B14F-4D97-AF65-F5344CB8AC3E}">
        <p14:creationId xmlns:p14="http://schemas.microsoft.com/office/powerpoint/2010/main" val="2881800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a:xfrm>
            <a:off x="685800" y="3951869"/>
            <a:ext cx="5486400" cy="3600450"/>
          </a:xfrm>
        </p:spPr>
        <p:txBody>
          <a:bodyPr/>
          <a:lstStyle/>
          <a:p>
            <a:pPr marL="228600" indent="-228600">
              <a:buAutoNum type="arabicPeriod"/>
            </a:pPr>
            <a:r>
              <a:rPr lang="en-US" sz="1600" dirty="0"/>
              <a:t>For reflection propose the following questions:</a:t>
            </a:r>
          </a:p>
          <a:p>
            <a:pPr marL="628650" lvl="1" indent="-171450">
              <a:buFont typeface="Arial" panose="020B0604020202020204" pitchFamily="34" charset="0"/>
              <a:buChar char="•"/>
            </a:pPr>
            <a:r>
              <a:rPr lang="en-US" sz="1600" b="1" dirty="0"/>
              <a:t>As I continue my Rotary Journey, how can I support meaningful vocational service activities within my club?</a:t>
            </a:r>
          </a:p>
          <a:p>
            <a:pPr marL="628650" lvl="1" indent="-171450">
              <a:buFont typeface="Arial" panose="020B0604020202020204" pitchFamily="34" charset="0"/>
              <a:buChar char="•"/>
            </a:pPr>
            <a:r>
              <a:rPr lang="en-US" sz="1600" b="1" dirty="0"/>
              <a:t>How will these experiences add value to every member’s Rotary experience?</a:t>
            </a:r>
          </a:p>
          <a:p>
            <a:pPr marL="228600" indent="-228600">
              <a:buAutoNum type="arabicPeriod"/>
            </a:pPr>
            <a:r>
              <a:rPr lang="en-US" sz="1600" dirty="0"/>
              <a:t>Provide an opportunity for participants to share if time allows.</a:t>
            </a:r>
          </a:p>
        </p:txBody>
      </p:sp>
      <p:sp>
        <p:nvSpPr>
          <p:cNvPr id="4" name="Slide Number Placeholder 3"/>
          <p:cNvSpPr>
            <a:spLocks noGrp="1"/>
          </p:cNvSpPr>
          <p:nvPr>
            <p:ph type="sldNum" sz="quarter" idx="5"/>
          </p:nvPr>
        </p:nvSpPr>
        <p:spPr/>
        <p:txBody>
          <a:bodyPr/>
          <a:lstStyle/>
          <a:p>
            <a:fld id="{30297127-1E13-4AA5-AC18-6841A99A8065}" type="slidenum">
              <a:rPr lang="en-US" smtClean="0"/>
              <a:t>9</a:t>
            </a:fld>
            <a:endParaRPr lang="en-US" dirty="0"/>
          </a:p>
        </p:txBody>
      </p:sp>
    </p:spTree>
    <p:extLst>
      <p:ext uri="{BB962C8B-B14F-4D97-AF65-F5344CB8AC3E}">
        <p14:creationId xmlns:p14="http://schemas.microsoft.com/office/powerpoint/2010/main" val="1082198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3812D-7B10-4134-A679-A48C6C074C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7C1A1B-4B3D-4B26-B084-D629B2EFF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769BA1-5DAE-4C42-904D-D20A4657FB34}"/>
              </a:ext>
            </a:extLst>
          </p:cNvPr>
          <p:cNvSpPr>
            <a:spLocks noGrp="1"/>
          </p:cNvSpPr>
          <p:nvPr>
            <p:ph type="dt" sz="half" idx="10"/>
          </p:nvPr>
        </p:nvSpPr>
        <p:spPr/>
        <p:txBody>
          <a:bodyPr/>
          <a:lstStyle/>
          <a:p>
            <a:fld id="{6A4B53A7-3209-46A6-9454-F38EAC8F11E7}" type="datetimeFigureOut">
              <a:rPr lang="en-US" smtClean="0"/>
              <a:t>2/1/2023</a:t>
            </a:fld>
            <a:endParaRPr lang="en-US" dirty="0"/>
          </a:p>
        </p:txBody>
      </p:sp>
      <p:sp>
        <p:nvSpPr>
          <p:cNvPr id="5" name="Footer Placeholder 4">
            <a:extLst>
              <a:ext uri="{FF2B5EF4-FFF2-40B4-BE49-F238E27FC236}">
                <a16:creationId xmlns:a16="http://schemas.microsoft.com/office/drawing/2014/main" id="{71D33881-A96B-4B3F-BCEA-9F158BCAA5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A8D2FC-3C11-474C-AE68-56C75F79EED3}"/>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718595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E2A5C-EEBA-4BF4-9A87-211FA5963C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8320D-2A7D-4A1C-8AA4-BD58DF4093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294EAF-A21F-43B3-83EA-E17D8DB3EBD7}"/>
              </a:ext>
            </a:extLst>
          </p:cNvPr>
          <p:cNvSpPr>
            <a:spLocks noGrp="1"/>
          </p:cNvSpPr>
          <p:nvPr>
            <p:ph type="dt" sz="half" idx="10"/>
          </p:nvPr>
        </p:nvSpPr>
        <p:spPr/>
        <p:txBody>
          <a:bodyPr/>
          <a:lstStyle/>
          <a:p>
            <a:fld id="{6A4B53A7-3209-46A6-9454-F38EAC8F11E7}" type="datetimeFigureOut">
              <a:rPr lang="en-US" smtClean="0"/>
              <a:t>2/1/2023</a:t>
            </a:fld>
            <a:endParaRPr lang="en-US" dirty="0"/>
          </a:p>
        </p:txBody>
      </p:sp>
      <p:sp>
        <p:nvSpPr>
          <p:cNvPr id="5" name="Footer Placeholder 4">
            <a:extLst>
              <a:ext uri="{FF2B5EF4-FFF2-40B4-BE49-F238E27FC236}">
                <a16:creationId xmlns:a16="http://schemas.microsoft.com/office/drawing/2014/main" id="{872D481A-1984-425B-8CDE-7B8878453C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EEFB59-A90F-4C5D-B9C4-675B04C777D1}"/>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4111019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DCFB7A-50A9-4DE9-8ABB-702914FC50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021DAA-CDDA-4502-AE98-15EB5CF79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AE0E2-EB98-45CD-BA61-E65014A7EB46}"/>
              </a:ext>
            </a:extLst>
          </p:cNvPr>
          <p:cNvSpPr>
            <a:spLocks noGrp="1"/>
          </p:cNvSpPr>
          <p:nvPr>
            <p:ph type="dt" sz="half" idx="10"/>
          </p:nvPr>
        </p:nvSpPr>
        <p:spPr/>
        <p:txBody>
          <a:bodyPr/>
          <a:lstStyle/>
          <a:p>
            <a:fld id="{6A4B53A7-3209-46A6-9454-F38EAC8F11E7}" type="datetimeFigureOut">
              <a:rPr lang="en-US" smtClean="0"/>
              <a:t>2/1/2023</a:t>
            </a:fld>
            <a:endParaRPr lang="en-US" dirty="0"/>
          </a:p>
        </p:txBody>
      </p:sp>
      <p:sp>
        <p:nvSpPr>
          <p:cNvPr id="5" name="Footer Placeholder 4">
            <a:extLst>
              <a:ext uri="{FF2B5EF4-FFF2-40B4-BE49-F238E27FC236}">
                <a16:creationId xmlns:a16="http://schemas.microsoft.com/office/drawing/2014/main" id="{DA1859D8-7223-480F-BEB1-98C3BFB54B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21A257-1791-4F8E-8A2E-3DBF733054DA}"/>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3303339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5430-ECD0-4765-AB27-3BDDFD0BE5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65EB75-155F-49D3-8FED-B4D4EC4C77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EAF64C-7595-4582-B2BD-799BF548832B}"/>
              </a:ext>
            </a:extLst>
          </p:cNvPr>
          <p:cNvSpPr>
            <a:spLocks noGrp="1"/>
          </p:cNvSpPr>
          <p:nvPr>
            <p:ph type="dt" sz="half" idx="10"/>
          </p:nvPr>
        </p:nvSpPr>
        <p:spPr/>
        <p:txBody>
          <a:bodyPr/>
          <a:lstStyle/>
          <a:p>
            <a:fld id="{6A4B53A7-3209-46A6-9454-F38EAC8F11E7}" type="datetimeFigureOut">
              <a:rPr lang="en-US" smtClean="0"/>
              <a:t>2/1/2023</a:t>
            </a:fld>
            <a:endParaRPr lang="en-US" dirty="0"/>
          </a:p>
        </p:txBody>
      </p:sp>
      <p:sp>
        <p:nvSpPr>
          <p:cNvPr id="5" name="Footer Placeholder 4">
            <a:extLst>
              <a:ext uri="{FF2B5EF4-FFF2-40B4-BE49-F238E27FC236}">
                <a16:creationId xmlns:a16="http://schemas.microsoft.com/office/drawing/2014/main" id="{ECAE4CE1-2898-4CB3-900D-C3478129918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FEA2F0-7E89-413F-B099-6BBCDB7B265B}"/>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301077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E8342-61B9-4C93-94E3-4547B7BAF0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1E6426-CE31-4D07-82CF-D84644B7BF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DF19C0-7140-41DC-A8AB-BB549F50DA6C}"/>
              </a:ext>
            </a:extLst>
          </p:cNvPr>
          <p:cNvSpPr>
            <a:spLocks noGrp="1"/>
          </p:cNvSpPr>
          <p:nvPr>
            <p:ph type="dt" sz="half" idx="10"/>
          </p:nvPr>
        </p:nvSpPr>
        <p:spPr/>
        <p:txBody>
          <a:bodyPr/>
          <a:lstStyle/>
          <a:p>
            <a:fld id="{6A4B53A7-3209-46A6-9454-F38EAC8F11E7}" type="datetimeFigureOut">
              <a:rPr lang="en-US" smtClean="0"/>
              <a:t>2/1/2023</a:t>
            </a:fld>
            <a:endParaRPr lang="en-US" dirty="0"/>
          </a:p>
        </p:txBody>
      </p:sp>
      <p:sp>
        <p:nvSpPr>
          <p:cNvPr id="5" name="Footer Placeholder 4">
            <a:extLst>
              <a:ext uri="{FF2B5EF4-FFF2-40B4-BE49-F238E27FC236}">
                <a16:creationId xmlns:a16="http://schemas.microsoft.com/office/drawing/2014/main" id="{DEA54EB4-B05C-4452-B8FC-F91E549C07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F61F43-8470-4152-A0AE-934021C97E5A}"/>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82030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425D4-7D8D-47E2-869B-5E76DCBC0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F30521-2727-4CCC-AA51-FE2E11AB03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F17C03-03EE-40CA-AD14-11BBBE369F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C3EA0F-AAFC-406B-A447-E88F87C32142}"/>
              </a:ext>
            </a:extLst>
          </p:cNvPr>
          <p:cNvSpPr>
            <a:spLocks noGrp="1"/>
          </p:cNvSpPr>
          <p:nvPr>
            <p:ph type="dt" sz="half" idx="10"/>
          </p:nvPr>
        </p:nvSpPr>
        <p:spPr/>
        <p:txBody>
          <a:bodyPr/>
          <a:lstStyle/>
          <a:p>
            <a:fld id="{6A4B53A7-3209-46A6-9454-F38EAC8F11E7}" type="datetimeFigureOut">
              <a:rPr lang="en-US" smtClean="0"/>
              <a:t>2/1/2023</a:t>
            </a:fld>
            <a:endParaRPr lang="en-US" dirty="0"/>
          </a:p>
        </p:txBody>
      </p:sp>
      <p:sp>
        <p:nvSpPr>
          <p:cNvPr id="6" name="Footer Placeholder 5">
            <a:extLst>
              <a:ext uri="{FF2B5EF4-FFF2-40B4-BE49-F238E27FC236}">
                <a16:creationId xmlns:a16="http://schemas.microsoft.com/office/drawing/2014/main" id="{B1F4F9D4-7C2C-4B1D-BC1C-487651EE9B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D89AD6-727A-4901-B4F4-7C59577A9B53}"/>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2520296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F6E7-F274-4811-9686-701C6518D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DA1DFAD-D48E-46E1-8155-8918112209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02040B-7F88-4FDA-89BE-B38D2FB91A4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A5A9A8-795C-4395-985A-E5AA34076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315A25-08ED-46FE-8382-EC394BDB3A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3A110-F6C6-4EDB-BBD7-D876E868ABBD}"/>
              </a:ext>
            </a:extLst>
          </p:cNvPr>
          <p:cNvSpPr>
            <a:spLocks noGrp="1"/>
          </p:cNvSpPr>
          <p:nvPr>
            <p:ph type="dt" sz="half" idx="10"/>
          </p:nvPr>
        </p:nvSpPr>
        <p:spPr/>
        <p:txBody>
          <a:bodyPr/>
          <a:lstStyle/>
          <a:p>
            <a:fld id="{6A4B53A7-3209-46A6-9454-F38EAC8F11E7}" type="datetimeFigureOut">
              <a:rPr lang="en-US" smtClean="0"/>
              <a:t>2/1/2023</a:t>
            </a:fld>
            <a:endParaRPr lang="en-US" dirty="0"/>
          </a:p>
        </p:txBody>
      </p:sp>
      <p:sp>
        <p:nvSpPr>
          <p:cNvPr id="8" name="Footer Placeholder 7">
            <a:extLst>
              <a:ext uri="{FF2B5EF4-FFF2-40B4-BE49-F238E27FC236}">
                <a16:creationId xmlns:a16="http://schemas.microsoft.com/office/drawing/2014/main" id="{D99B393D-898D-4175-8471-F0B5A2FF19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85F11E3-D6FB-4D4C-AA9A-541D587F5FC4}"/>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1015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0B7E1-F58D-4582-B249-03D76657F6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9D356C-AF04-40C7-8F04-5992267B9362}"/>
              </a:ext>
            </a:extLst>
          </p:cNvPr>
          <p:cNvSpPr>
            <a:spLocks noGrp="1"/>
          </p:cNvSpPr>
          <p:nvPr>
            <p:ph type="dt" sz="half" idx="10"/>
          </p:nvPr>
        </p:nvSpPr>
        <p:spPr/>
        <p:txBody>
          <a:bodyPr/>
          <a:lstStyle/>
          <a:p>
            <a:fld id="{6A4B53A7-3209-46A6-9454-F38EAC8F11E7}" type="datetimeFigureOut">
              <a:rPr lang="en-US" smtClean="0"/>
              <a:t>2/1/2023</a:t>
            </a:fld>
            <a:endParaRPr lang="en-US" dirty="0"/>
          </a:p>
        </p:txBody>
      </p:sp>
      <p:sp>
        <p:nvSpPr>
          <p:cNvPr id="4" name="Footer Placeholder 3">
            <a:extLst>
              <a:ext uri="{FF2B5EF4-FFF2-40B4-BE49-F238E27FC236}">
                <a16:creationId xmlns:a16="http://schemas.microsoft.com/office/drawing/2014/main" id="{9510137F-4BDA-43D6-B370-B21132F21F7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2FB11E-ED78-4516-ADE9-B3F3E5D5C109}"/>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898015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ABA817-26A0-4C18-8BDB-9B47EF57213D}"/>
              </a:ext>
            </a:extLst>
          </p:cNvPr>
          <p:cNvSpPr>
            <a:spLocks noGrp="1"/>
          </p:cNvSpPr>
          <p:nvPr>
            <p:ph type="dt" sz="half" idx="10"/>
          </p:nvPr>
        </p:nvSpPr>
        <p:spPr/>
        <p:txBody>
          <a:bodyPr/>
          <a:lstStyle/>
          <a:p>
            <a:fld id="{6A4B53A7-3209-46A6-9454-F38EAC8F11E7}" type="datetimeFigureOut">
              <a:rPr lang="en-US" smtClean="0"/>
              <a:t>2/1/2023</a:t>
            </a:fld>
            <a:endParaRPr lang="en-US" dirty="0"/>
          </a:p>
        </p:txBody>
      </p:sp>
      <p:sp>
        <p:nvSpPr>
          <p:cNvPr id="3" name="Footer Placeholder 2">
            <a:extLst>
              <a:ext uri="{FF2B5EF4-FFF2-40B4-BE49-F238E27FC236}">
                <a16:creationId xmlns:a16="http://schemas.microsoft.com/office/drawing/2014/main" id="{3754DC51-DBA8-4B35-BAD1-1D8DDA3F161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991C606-A890-474D-859A-069BB5F8546B}"/>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20370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ECBD4-7C1F-4105-9965-851BC242AE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DE33E8-C9B4-44F2-8742-2E2715B7E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7E71D-4B81-497A-9EEE-8D8E3E23E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DAEA8A-481E-4B70-8899-FE6431C5927B}"/>
              </a:ext>
            </a:extLst>
          </p:cNvPr>
          <p:cNvSpPr>
            <a:spLocks noGrp="1"/>
          </p:cNvSpPr>
          <p:nvPr>
            <p:ph type="dt" sz="half" idx="10"/>
          </p:nvPr>
        </p:nvSpPr>
        <p:spPr/>
        <p:txBody>
          <a:bodyPr/>
          <a:lstStyle/>
          <a:p>
            <a:fld id="{6A4B53A7-3209-46A6-9454-F38EAC8F11E7}" type="datetimeFigureOut">
              <a:rPr lang="en-US" smtClean="0"/>
              <a:t>2/1/2023</a:t>
            </a:fld>
            <a:endParaRPr lang="en-US" dirty="0"/>
          </a:p>
        </p:txBody>
      </p:sp>
      <p:sp>
        <p:nvSpPr>
          <p:cNvPr id="6" name="Footer Placeholder 5">
            <a:extLst>
              <a:ext uri="{FF2B5EF4-FFF2-40B4-BE49-F238E27FC236}">
                <a16:creationId xmlns:a16="http://schemas.microsoft.com/office/drawing/2014/main" id="{B99B7D63-A857-4464-B6FE-D46918C9FD5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164047E-1564-4496-AB8B-D5754D88ADE4}"/>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32546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86EE-F3CA-4165-BA0C-EA77DB2CB2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73E1E-8D05-43DB-882D-B17B83F9D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612B91E-FE35-4EF6-8F23-D69DD7CF4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416AD-F770-4F87-A451-B2758B4E75CF}"/>
              </a:ext>
            </a:extLst>
          </p:cNvPr>
          <p:cNvSpPr>
            <a:spLocks noGrp="1"/>
          </p:cNvSpPr>
          <p:nvPr>
            <p:ph type="dt" sz="half" idx="10"/>
          </p:nvPr>
        </p:nvSpPr>
        <p:spPr/>
        <p:txBody>
          <a:bodyPr/>
          <a:lstStyle/>
          <a:p>
            <a:fld id="{6A4B53A7-3209-46A6-9454-F38EAC8F11E7}" type="datetimeFigureOut">
              <a:rPr lang="en-US" smtClean="0"/>
              <a:t>2/1/2023</a:t>
            </a:fld>
            <a:endParaRPr lang="en-US" dirty="0"/>
          </a:p>
        </p:txBody>
      </p:sp>
      <p:sp>
        <p:nvSpPr>
          <p:cNvPr id="6" name="Footer Placeholder 5">
            <a:extLst>
              <a:ext uri="{FF2B5EF4-FFF2-40B4-BE49-F238E27FC236}">
                <a16:creationId xmlns:a16="http://schemas.microsoft.com/office/drawing/2014/main" id="{9338E286-1B18-4D8B-AB1E-96BDCE5ADDF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65E9DD-0A62-4352-8184-021B838D299F}"/>
              </a:ext>
            </a:extLst>
          </p:cNvPr>
          <p:cNvSpPr>
            <a:spLocks noGrp="1"/>
          </p:cNvSpPr>
          <p:nvPr>
            <p:ph type="sldNum" sz="quarter" idx="12"/>
          </p:nvPr>
        </p:nvSpPr>
        <p:spPr/>
        <p:txBody>
          <a:bodyPr/>
          <a:lstStyle/>
          <a:p>
            <a:fld id="{27CE633F-9882-4A5C-83A2-1109D0C73261}" type="slidenum">
              <a:rPr lang="en-US" smtClean="0"/>
              <a:t>‹#›</a:t>
            </a:fld>
            <a:endParaRPr lang="en-US" dirty="0"/>
          </a:p>
        </p:txBody>
      </p:sp>
    </p:spTree>
    <p:extLst>
      <p:ext uri="{BB962C8B-B14F-4D97-AF65-F5344CB8AC3E}">
        <p14:creationId xmlns:p14="http://schemas.microsoft.com/office/powerpoint/2010/main" val="1763498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5D1D13-3A33-49AF-B1CF-D26954AA53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53F93-017F-44FF-BBDE-E6136D0E9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69BDD9-2A53-4674-AEA6-9FFA57E345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4B53A7-3209-46A6-9454-F38EAC8F11E7}" type="datetimeFigureOut">
              <a:rPr lang="en-US" smtClean="0"/>
              <a:pPr/>
              <a:t>2/1/2023</a:t>
            </a:fld>
            <a:endParaRPr lang="en-US" dirty="0"/>
          </a:p>
        </p:txBody>
      </p:sp>
      <p:sp>
        <p:nvSpPr>
          <p:cNvPr id="5" name="Footer Placeholder 4">
            <a:extLst>
              <a:ext uri="{FF2B5EF4-FFF2-40B4-BE49-F238E27FC236}">
                <a16:creationId xmlns:a16="http://schemas.microsoft.com/office/drawing/2014/main" id="{D116FF43-1084-45C5-8AEF-A4F1D4AEF3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8B3C07F-2154-4CAC-BBC7-4C0946BBAF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633F-9882-4A5C-83A2-1109D0C73261}" type="slidenum">
              <a:rPr lang="en-US" smtClean="0"/>
              <a:pPr/>
              <a:t>‹#›</a:t>
            </a:fld>
            <a:endParaRPr lang="en-US" dirty="0"/>
          </a:p>
        </p:txBody>
      </p:sp>
    </p:spTree>
    <p:extLst>
      <p:ext uri="{BB962C8B-B14F-4D97-AF65-F5344CB8AC3E}">
        <p14:creationId xmlns:p14="http://schemas.microsoft.com/office/powerpoint/2010/main" val="400717385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7314-5F58-44E8-A9F2-7F473D48F913}"/>
              </a:ext>
            </a:extLst>
          </p:cNvPr>
          <p:cNvSpPr>
            <a:spLocks noGrp="1"/>
          </p:cNvSpPr>
          <p:nvPr>
            <p:ph type="ctrTitle"/>
          </p:nvPr>
        </p:nvSpPr>
        <p:spPr>
          <a:xfrm>
            <a:off x="593271" y="3686752"/>
            <a:ext cx="11005458" cy="1798226"/>
          </a:xfrm>
        </p:spPr>
        <p:txBody>
          <a:bodyPr anchor="b">
            <a:noAutofit/>
          </a:bodyPr>
          <a:lstStyle/>
          <a:p>
            <a:r>
              <a:rPr lang="en-US" sz="7200" b="1" dirty="0">
                <a:solidFill>
                  <a:schemeClr val="bg1"/>
                </a:solidFill>
              </a:rPr>
              <a:t>Vocational Service in Action</a:t>
            </a:r>
            <a:br>
              <a:rPr lang="en-US" sz="7200" b="1" dirty="0">
                <a:solidFill>
                  <a:schemeClr val="bg1"/>
                </a:solidFill>
              </a:rPr>
            </a:br>
            <a:r>
              <a:rPr lang="en-US" sz="5400" b="1" dirty="0">
                <a:solidFill>
                  <a:schemeClr val="bg1"/>
                </a:solidFill>
              </a:rPr>
              <a:t>RLI - Part 3</a:t>
            </a:r>
          </a:p>
        </p:txBody>
      </p:sp>
      <p:grpSp>
        <p:nvGrpSpPr>
          <p:cNvPr id="5" name="Group 4">
            <a:extLst>
              <a:ext uri="{FF2B5EF4-FFF2-40B4-BE49-F238E27FC236}">
                <a16:creationId xmlns:a16="http://schemas.microsoft.com/office/drawing/2014/main" id="{20762C89-0B8D-47F9-B762-70F4787FBC1C}"/>
              </a:ext>
            </a:extLst>
          </p:cNvPr>
          <p:cNvGrpSpPr/>
          <p:nvPr/>
        </p:nvGrpSpPr>
        <p:grpSpPr>
          <a:xfrm>
            <a:off x="1020857" y="370118"/>
            <a:ext cx="10150285" cy="1865219"/>
            <a:chOff x="1020856" y="886868"/>
            <a:chExt cx="10150285" cy="1865219"/>
          </a:xfrm>
        </p:grpSpPr>
        <p:pic>
          <p:nvPicPr>
            <p:cNvPr id="7" name="Picture 6" descr="A picture containing drawing&#10;&#10;Description automatically generated">
              <a:extLst>
                <a:ext uri="{FF2B5EF4-FFF2-40B4-BE49-F238E27FC236}">
                  <a16:creationId xmlns:a16="http://schemas.microsoft.com/office/drawing/2014/main" id="{FC1A94E0-A806-49BA-BE8B-7EDE504FC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0856" y="903285"/>
              <a:ext cx="10150285" cy="1848802"/>
            </a:xfrm>
            <a:prstGeom prst="rect">
              <a:avLst/>
            </a:prstGeom>
          </p:spPr>
        </p:pic>
        <p:pic>
          <p:nvPicPr>
            <p:cNvPr id="4" name="Picture 3" descr="A sign on a pole&#10;&#10;Description automatically generated">
              <a:extLst>
                <a:ext uri="{FF2B5EF4-FFF2-40B4-BE49-F238E27FC236}">
                  <a16:creationId xmlns:a16="http://schemas.microsoft.com/office/drawing/2014/main" id="{6C7D0342-2AD8-4141-8D04-06C37694B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293" y="886868"/>
              <a:ext cx="1865219" cy="1865219"/>
            </a:xfrm>
            <a:prstGeom prst="rect">
              <a:avLst/>
            </a:prstGeom>
          </p:spPr>
        </p:pic>
      </p:grpSp>
    </p:spTree>
    <p:extLst>
      <p:ext uri="{BB962C8B-B14F-4D97-AF65-F5344CB8AC3E}">
        <p14:creationId xmlns:p14="http://schemas.microsoft.com/office/powerpoint/2010/main" val="2949015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16813-6FD1-4C51-8619-538F9FF71A1A}"/>
              </a:ext>
            </a:extLst>
          </p:cNvPr>
          <p:cNvSpPr>
            <a:spLocks noGrp="1"/>
          </p:cNvSpPr>
          <p:nvPr>
            <p:ph type="title"/>
          </p:nvPr>
        </p:nvSpPr>
        <p:spPr>
          <a:xfrm>
            <a:off x="421402" y="406566"/>
            <a:ext cx="2829115" cy="1759763"/>
          </a:xfrm>
        </p:spPr>
        <p:txBody>
          <a:bodyPr>
            <a:normAutofit/>
          </a:bodyPr>
          <a:lstStyle/>
          <a:p>
            <a:pPr algn="r"/>
            <a:r>
              <a:rPr lang="en-US" sz="8000" dirty="0">
                <a:ln>
                  <a:solidFill>
                    <a:srgbClr val="FFC000"/>
                  </a:solidFill>
                </a:ln>
                <a:solidFill>
                  <a:srgbClr val="FFC000"/>
                </a:solidFill>
              </a:rPr>
              <a:t>Goals:</a:t>
            </a:r>
          </a:p>
        </p:txBody>
      </p:sp>
      <p:graphicFrame>
        <p:nvGraphicFramePr>
          <p:cNvPr id="5" name="Content Placeholder 2">
            <a:extLst>
              <a:ext uri="{FF2B5EF4-FFF2-40B4-BE49-F238E27FC236}">
                <a16:creationId xmlns:a16="http://schemas.microsoft.com/office/drawing/2014/main" id="{F4581389-604F-47B6-98AE-00D043EB3688}"/>
              </a:ext>
            </a:extLst>
          </p:cNvPr>
          <p:cNvGraphicFramePr>
            <a:graphicFrameLocks noGrp="1"/>
          </p:cNvGraphicFramePr>
          <p:nvPr>
            <p:ph idx="1"/>
            <p:extLst>
              <p:ext uri="{D42A27DB-BD31-4B8C-83A1-F6EECF244321}">
                <p14:modId xmlns:p14="http://schemas.microsoft.com/office/powerpoint/2010/main" val="3294913345"/>
              </p:ext>
            </p:extLst>
          </p:nvPr>
        </p:nvGraphicFramePr>
        <p:xfrm>
          <a:off x="3995129" y="484816"/>
          <a:ext cx="7775469" cy="6118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670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EEFB770-B4E0-4B67-B342-3A6282EC64ED}"/>
              </a:ext>
            </a:extLst>
          </p:cNvPr>
          <p:cNvSpPr txBox="1"/>
          <p:nvPr/>
        </p:nvSpPr>
        <p:spPr>
          <a:xfrm>
            <a:off x="613508" y="6216848"/>
            <a:ext cx="10964984" cy="523220"/>
          </a:xfrm>
          <a:prstGeom prst="rect">
            <a:avLst/>
          </a:prstGeom>
          <a:noFill/>
        </p:spPr>
        <p:txBody>
          <a:bodyPr wrap="square">
            <a:spAutoFit/>
          </a:bodyPr>
          <a:lstStyle/>
          <a:p>
            <a:pPr algn="ctr"/>
            <a:r>
              <a:rPr lang="en-US" sz="2800" b="1" dirty="0">
                <a:solidFill>
                  <a:srgbClr val="00518E"/>
                </a:solidFill>
              </a:rPr>
              <a:t>https://www.youtube.com/watch?v=M1K4OpqX3Qc&amp;feature=youtu.be</a:t>
            </a:r>
          </a:p>
        </p:txBody>
      </p:sp>
      <p:pic>
        <p:nvPicPr>
          <p:cNvPr id="3" name="Picture 2" descr="Text&#10;&#10;Description automatically generated">
            <a:extLst>
              <a:ext uri="{FF2B5EF4-FFF2-40B4-BE49-F238E27FC236}">
                <a16:creationId xmlns:a16="http://schemas.microsoft.com/office/drawing/2014/main" id="{BF270C5C-4299-439B-A531-954F600E8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755" y="518904"/>
            <a:ext cx="9005442" cy="5697944"/>
          </a:xfrm>
          <a:prstGeom prst="rect">
            <a:avLst/>
          </a:prstGeom>
          <a:effectLst>
            <a:softEdge rad="215900"/>
          </a:effectLst>
        </p:spPr>
      </p:pic>
    </p:spTree>
    <p:extLst>
      <p:ext uri="{BB962C8B-B14F-4D97-AF65-F5344CB8AC3E}">
        <p14:creationId xmlns:p14="http://schemas.microsoft.com/office/powerpoint/2010/main" val="2923335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CF538A0-C641-4ABE-84DF-DC70FD9851A1}"/>
              </a:ext>
            </a:extLst>
          </p:cNvPr>
          <p:cNvSpPr>
            <a:spLocks noGrp="1"/>
          </p:cNvSpPr>
          <p:nvPr>
            <p:ph type="title"/>
          </p:nvPr>
        </p:nvSpPr>
        <p:spPr>
          <a:xfrm>
            <a:off x="793662" y="386930"/>
            <a:ext cx="10066122" cy="1298448"/>
          </a:xfrm>
        </p:spPr>
        <p:txBody>
          <a:bodyPr anchor="b">
            <a:normAutofit/>
          </a:bodyPr>
          <a:lstStyle/>
          <a:p>
            <a:r>
              <a:rPr lang="en-US" sz="5400" b="1" dirty="0">
                <a:solidFill>
                  <a:srgbClr val="00518E"/>
                </a:solidFill>
                <a:latin typeface="+mn-lt"/>
              </a:rPr>
              <a:t>Vocational Service in Rotary</a:t>
            </a:r>
          </a:p>
        </p:txBody>
      </p:sp>
      <p:sp>
        <p:nvSpPr>
          <p:cNvPr id="25" name="Rectangle 2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Onboarding">
            <a:extLst>
              <a:ext uri="{FF2B5EF4-FFF2-40B4-BE49-F238E27FC236}">
                <a16:creationId xmlns:a16="http://schemas.microsoft.com/office/drawing/2014/main" id="{24293AF3-58A0-4949-B519-B3E6361C47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17976" y="2203079"/>
            <a:ext cx="3941808" cy="3748360"/>
          </a:xfrm>
          <a:prstGeom prst="rect">
            <a:avLst/>
          </a:prstGeom>
        </p:spPr>
      </p:pic>
      <p:sp>
        <p:nvSpPr>
          <p:cNvPr id="29" name="Rectangle 2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B66BAE9C-5EAF-402A-803F-62EE49C64364}"/>
              </a:ext>
            </a:extLst>
          </p:cNvPr>
          <p:cNvSpPr>
            <a:spLocks noGrp="1"/>
          </p:cNvSpPr>
          <p:nvPr>
            <p:ph idx="1"/>
          </p:nvPr>
        </p:nvSpPr>
        <p:spPr>
          <a:xfrm>
            <a:off x="642816" y="2474914"/>
            <a:ext cx="6008545" cy="3257492"/>
          </a:xfrm>
          <a:solidFill>
            <a:srgbClr val="FFC000"/>
          </a:solidFill>
        </p:spPr>
        <p:txBody>
          <a:bodyPr>
            <a:normAutofit/>
          </a:bodyPr>
          <a:lstStyle/>
          <a:p>
            <a:r>
              <a:rPr lang="en-US" sz="4000" b="1" dirty="0">
                <a:solidFill>
                  <a:srgbClr val="00518E"/>
                </a:solidFill>
              </a:rPr>
              <a:t>All Occupations are Valued</a:t>
            </a:r>
          </a:p>
          <a:p>
            <a:r>
              <a:rPr lang="en-US" sz="4000" b="1" dirty="0">
                <a:solidFill>
                  <a:srgbClr val="00518E"/>
                </a:solidFill>
              </a:rPr>
              <a:t>High Ethical Standards</a:t>
            </a:r>
          </a:p>
          <a:p>
            <a:r>
              <a:rPr lang="en-US" sz="4000" b="1" dirty="0">
                <a:solidFill>
                  <a:srgbClr val="00518E"/>
                </a:solidFill>
              </a:rPr>
              <a:t>Contributing Your Vocational Talents</a:t>
            </a:r>
          </a:p>
          <a:p>
            <a:endParaRPr lang="en-US" sz="4000" dirty="0">
              <a:solidFill>
                <a:srgbClr val="00518E"/>
              </a:solidFill>
            </a:endParaRPr>
          </a:p>
          <a:p>
            <a:pPr marL="0" indent="0">
              <a:buNone/>
            </a:pPr>
            <a:endParaRPr lang="en-US" sz="2400" dirty="0">
              <a:solidFill>
                <a:srgbClr val="00518E"/>
              </a:solidFill>
            </a:endParaRPr>
          </a:p>
        </p:txBody>
      </p:sp>
    </p:spTree>
    <p:extLst>
      <p:ext uri="{BB962C8B-B14F-4D97-AF65-F5344CB8AC3E}">
        <p14:creationId xmlns:p14="http://schemas.microsoft.com/office/powerpoint/2010/main" val="5174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77AA2B-CC8E-47A6-9C0B-35DDB251F625}"/>
              </a:ext>
            </a:extLst>
          </p:cNvPr>
          <p:cNvSpPr>
            <a:spLocks noGrp="1"/>
          </p:cNvSpPr>
          <p:nvPr>
            <p:ph type="title"/>
          </p:nvPr>
        </p:nvSpPr>
        <p:spPr>
          <a:xfrm>
            <a:off x="0" y="0"/>
            <a:ext cx="12192000" cy="1932707"/>
          </a:xfrm>
          <a:solidFill>
            <a:srgbClr val="00518E"/>
          </a:solidFill>
        </p:spPr>
        <p:txBody>
          <a:bodyPr>
            <a:normAutofit/>
          </a:bodyPr>
          <a:lstStyle/>
          <a:p>
            <a:pPr algn="ctr"/>
            <a:r>
              <a:rPr lang="en-US" sz="4600" b="1" dirty="0">
                <a:solidFill>
                  <a:schemeClr val="bg1"/>
                </a:solidFill>
                <a:latin typeface="+mn-lt"/>
              </a:rPr>
              <a:t>Rotarians are called on to encourage and foster:</a:t>
            </a:r>
          </a:p>
        </p:txBody>
      </p:sp>
      <p:graphicFrame>
        <p:nvGraphicFramePr>
          <p:cNvPr id="5" name="Content Placeholder 2">
            <a:extLst>
              <a:ext uri="{FF2B5EF4-FFF2-40B4-BE49-F238E27FC236}">
                <a16:creationId xmlns:a16="http://schemas.microsoft.com/office/drawing/2014/main" id="{DC34494A-CDE0-4663-8DA9-3529404B39E9}"/>
              </a:ext>
            </a:extLst>
          </p:cNvPr>
          <p:cNvGraphicFramePr>
            <a:graphicFrameLocks noGrp="1"/>
          </p:cNvGraphicFramePr>
          <p:nvPr>
            <p:ph idx="1"/>
            <p:extLst>
              <p:ext uri="{D42A27DB-BD31-4B8C-83A1-F6EECF244321}">
                <p14:modId xmlns:p14="http://schemas.microsoft.com/office/powerpoint/2010/main" val="564924121"/>
              </p:ext>
            </p:extLst>
          </p:nvPr>
        </p:nvGraphicFramePr>
        <p:xfrm>
          <a:off x="0" y="1943098"/>
          <a:ext cx="12191999" cy="49149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0504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8">
            <a:extLst>
              <a:ext uri="{FF2B5EF4-FFF2-40B4-BE49-F238E27FC236}">
                <a16:creationId xmlns:a16="http://schemas.microsoft.com/office/drawing/2014/main" id="{1F40F483-2008-4A79-B173-4A9DA0AC3E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0">
            <a:extLst>
              <a:ext uri="{FF2B5EF4-FFF2-40B4-BE49-F238E27FC236}">
                <a16:creationId xmlns:a16="http://schemas.microsoft.com/office/drawing/2014/main" id="{D0446FEB-8296-4C58-A416-FE66BF933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2164" y="-1"/>
            <a:ext cx="759618" cy="6858000"/>
          </a:xfrm>
          <a:custGeom>
            <a:avLst/>
            <a:gdLst>
              <a:gd name="connsiteX0" fmla="*/ 666 w 759618"/>
              <a:gd name="connsiteY0" fmla="*/ 0 h 6858000"/>
              <a:gd name="connsiteX1" fmla="*/ 759618 w 759618"/>
              <a:gd name="connsiteY1" fmla="*/ 0 h 6858000"/>
              <a:gd name="connsiteX2" fmla="*/ 759618 w 759618"/>
              <a:gd name="connsiteY2" fmla="*/ 1613808 h 6858000"/>
              <a:gd name="connsiteX3" fmla="*/ 759618 w 759618"/>
              <a:gd name="connsiteY3" fmla="*/ 2003729 h 6858000"/>
              <a:gd name="connsiteX4" fmla="*/ 759618 w 759618"/>
              <a:gd name="connsiteY4" fmla="*/ 6858000 h 6858000"/>
              <a:gd name="connsiteX5" fmla="*/ 0 w 759618"/>
              <a:gd name="connsiteY5" fmla="*/ 6391227 h 6858000"/>
              <a:gd name="connsiteX6" fmla="*/ 0 w 759618"/>
              <a:gd name="connsiteY6" fmla="*/ 1147035 h 6858000"/>
              <a:gd name="connsiteX7" fmla="*/ 666 w 759618"/>
              <a:gd name="connsiteY7" fmla="*/ 1147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666" y="0"/>
                </a:moveTo>
                <a:lnTo>
                  <a:pt x="759618" y="0"/>
                </a:lnTo>
                <a:lnTo>
                  <a:pt x="759618" y="1613808"/>
                </a:lnTo>
                <a:lnTo>
                  <a:pt x="759618" y="2003729"/>
                </a:lnTo>
                <a:lnTo>
                  <a:pt x="759618" y="6858000"/>
                </a:lnTo>
                <a:lnTo>
                  <a:pt x="0" y="6391227"/>
                </a:lnTo>
                <a:lnTo>
                  <a:pt x="0" y="1147035"/>
                </a:lnTo>
                <a:lnTo>
                  <a:pt x="666" y="1147444"/>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noAutofit/>
          </a:bodyPr>
          <a:lstStyle/>
          <a:p>
            <a:endParaRPr lang="en-US" dirty="0">
              <a:solidFill>
                <a:schemeClr val="tx1"/>
              </a:solidFill>
            </a:endParaRPr>
          </a:p>
        </p:txBody>
      </p:sp>
      <p:sp>
        <p:nvSpPr>
          <p:cNvPr id="23" name="Freeform 7">
            <a:extLst>
              <a:ext uri="{FF2B5EF4-FFF2-40B4-BE49-F238E27FC236}">
                <a16:creationId xmlns:a16="http://schemas.microsoft.com/office/drawing/2014/main" id="{B14F32D1-131A-4E26-9F16-AF1A8F488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879652"/>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useBgFill="1">
        <p:nvSpPr>
          <p:cNvPr id="25" name="Freeform: Shape 24">
            <a:extLst>
              <a:ext uri="{FF2B5EF4-FFF2-40B4-BE49-F238E27FC236}">
                <a16:creationId xmlns:a16="http://schemas.microsoft.com/office/drawing/2014/main" id="{1ABC2BC2-F576-4967-9EDA-93DBDDD8D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34682" cy="6141008"/>
          </a:xfrm>
          <a:custGeom>
            <a:avLst/>
            <a:gdLst>
              <a:gd name="connsiteX0" fmla="*/ 0 w 4634682"/>
              <a:gd name="connsiteY0" fmla="*/ 0 h 6141008"/>
              <a:gd name="connsiteX1" fmla="*/ 4634682 w 4634682"/>
              <a:gd name="connsiteY1" fmla="*/ 0 h 6141008"/>
              <a:gd name="connsiteX2" fmla="*/ 4634682 w 4634682"/>
              <a:gd name="connsiteY2" fmla="*/ 6141008 h 6141008"/>
              <a:gd name="connsiteX3" fmla="*/ 0 w 4634682"/>
              <a:gd name="connsiteY3" fmla="*/ 6141008 h 6141008"/>
            </a:gdLst>
            <a:ahLst/>
            <a:cxnLst>
              <a:cxn ang="0">
                <a:pos x="connsiteX0" y="connsiteY0"/>
              </a:cxn>
              <a:cxn ang="0">
                <a:pos x="connsiteX1" y="connsiteY1"/>
              </a:cxn>
              <a:cxn ang="0">
                <a:pos x="connsiteX2" y="connsiteY2"/>
              </a:cxn>
              <a:cxn ang="0">
                <a:pos x="connsiteX3" y="connsiteY3"/>
              </a:cxn>
            </a:cxnLst>
            <a:rect l="l" t="t" r="r" b="b"/>
            <a:pathLst>
              <a:path w="4634682" h="6141008">
                <a:moveTo>
                  <a:pt x="0" y="0"/>
                </a:moveTo>
                <a:lnTo>
                  <a:pt x="4634682" y="0"/>
                </a:lnTo>
                <a:lnTo>
                  <a:pt x="4634682" y="6141008"/>
                </a:lnTo>
                <a:lnTo>
                  <a:pt x="0" y="6141008"/>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Graphic 6" descr="Connections">
            <a:extLst>
              <a:ext uri="{FF2B5EF4-FFF2-40B4-BE49-F238E27FC236}">
                <a16:creationId xmlns:a16="http://schemas.microsoft.com/office/drawing/2014/main" id="{A9E0C984-0B96-49AD-BD58-304006AFC9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810" y="1338147"/>
            <a:ext cx="4492130" cy="4492130"/>
          </a:xfrm>
          <a:prstGeom prst="rect">
            <a:avLst/>
          </a:prstGeom>
        </p:spPr>
      </p:pic>
      <p:sp>
        <p:nvSpPr>
          <p:cNvPr id="27" name="Rectangle 8">
            <a:extLst>
              <a:ext uri="{FF2B5EF4-FFF2-40B4-BE49-F238E27FC236}">
                <a16:creationId xmlns:a16="http://schemas.microsoft.com/office/drawing/2014/main" id="{C1ED7A15-93F4-4241-81AA-1F6EDAE94F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
            <a:ext cx="7287170" cy="6857999"/>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707B8817-9941-464D-92FB-4269750AF53F}"/>
              </a:ext>
            </a:extLst>
          </p:cNvPr>
          <p:cNvSpPr>
            <a:spLocks noGrp="1"/>
          </p:cNvSpPr>
          <p:nvPr>
            <p:ph type="title"/>
          </p:nvPr>
        </p:nvSpPr>
        <p:spPr>
          <a:xfrm>
            <a:off x="4978400" y="1"/>
            <a:ext cx="7210552" cy="2676292"/>
          </a:xfrm>
          <a:solidFill>
            <a:schemeClr val="accent1">
              <a:lumMod val="75000"/>
            </a:schemeClr>
          </a:solidFill>
        </p:spPr>
        <p:txBody>
          <a:bodyPr>
            <a:normAutofit/>
          </a:bodyPr>
          <a:lstStyle/>
          <a:p>
            <a:pPr algn="ctr"/>
            <a:r>
              <a:rPr lang="en-US" sz="7200" b="1" dirty="0">
                <a:solidFill>
                  <a:srgbClr val="FFFFFF"/>
                </a:solidFill>
                <a:latin typeface="+mn-lt"/>
              </a:rPr>
              <a:t>Vocational Service in Action</a:t>
            </a:r>
          </a:p>
        </p:txBody>
      </p:sp>
      <p:sp>
        <p:nvSpPr>
          <p:cNvPr id="3" name="Content Placeholder 2">
            <a:extLst>
              <a:ext uri="{FF2B5EF4-FFF2-40B4-BE49-F238E27FC236}">
                <a16:creationId xmlns:a16="http://schemas.microsoft.com/office/drawing/2014/main" id="{D94748A8-2C4D-46E6-AB9D-FA91D575624D}"/>
              </a:ext>
            </a:extLst>
          </p:cNvPr>
          <p:cNvSpPr>
            <a:spLocks noGrp="1"/>
          </p:cNvSpPr>
          <p:nvPr>
            <p:ph idx="1"/>
          </p:nvPr>
        </p:nvSpPr>
        <p:spPr>
          <a:xfrm>
            <a:off x="4978400" y="2676293"/>
            <a:ext cx="7210552" cy="4181707"/>
          </a:xfrm>
          <a:solidFill>
            <a:schemeClr val="accent1">
              <a:lumMod val="75000"/>
            </a:schemeClr>
          </a:solidFill>
        </p:spPr>
        <p:txBody>
          <a:bodyPr anchor="t">
            <a:normAutofit/>
          </a:bodyPr>
          <a:lstStyle/>
          <a:p>
            <a:r>
              <a:rPr lang="en-US" sz="4000" dirty="0">
                <a:solidFill>
                  <a:srgbClr val="FEFFFF"/>
                </a:solidFill>
              </a:rPr>
              <a:t>What are some examples you may have done in your club?</a:t>
            </a:r>
          </a:p>
          <a:p>
            <a:r>
              <a:rPr lang="en-US" sz="4000" dirty="0">
                <a:solidFill>
                  <a:srgbClr val="FEFFFF"/>
                </a:solidFill>
              </a:rPr>
              <a:t>What might you do in your club?</a:t>
            </a:r>
          </a:p>
          <a:p>
            <a:r>
              <a:rPr lang="en-US" sz="4000" dirty="0">
                <a:solidFill>
                  <a:srgbClr val="FEFFFF"/>
                </a:solidFill>
              </a:rPr>
              <a:t>How can you expand on another club’s idea?</a:t>
            </a:r>
          </a:p>
        </p:txBody>
      </p:sp>
    </p:spTree>
    <p:extLst>
      <p:ext uri="{BB962C8B-B14F-4D97-AF65-F5344CB8AC3E}">
        <p14:creationId xmlns:p14="http://schemas.microsoft.com/office/powerpoint/2010/main" val="388073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4D3D850-2041-4B7C-AED9-54DA385B1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A picture containing text&#10;&#10;Description automatically generated">
            <a:extLst>
              <a:ext uri="{FF2B5EF4-FFF2-40B4-BE49-F238E27FC236}">
                <a16:creationId xmlns:a16="http://schemas.microsoft.com/office/drawing/2014/main" id="{51DC09CC-C7A2-490F-A988-EA743F70178E}"/>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3846" b="22693"/>
          <a:stretch/>
        </p:blipFill>
        <p:spPr>
          <a:xfrm>
            <a:off x="20" y="10"/>
            <a:ext cx="6095980" cy="6857990"/>
          </a:xfrm>
          <a:prstGeom prst="rect">
            <a:avLst/>
          </a:prstGeom>
        </p:spPr>
      </p:pic>
      <p:pic>
        <p:nvPicPr>
          <p:cNvPr id="8" name="Content Placeholder 7" descr="Text&#10;&#10;Description automatically generated">
            <a:extLst>
              <a:ext uri="{FF2B5EF4-FFF2-40B4-BE49-F238E27FC236}">
                <a16:creationId xmlns:a16="http://schemas.microsoft.com/office/drawing/2014/main" id="{FD7B7AF2-8622-4881-A978-B325A4F3839F}"/>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r="-1" b="13093"/>
          <a:stretch/>
        </p:blipFill>
        <p:spPr>
          <a:xfrm>
            <a:off x="6096000" y="10"/>
            <a:ext cx="6096000" cy="6857990"/>
          </a:xfrm>
          <a:prstGeom prst="rect">
            <a:avLst/>
          </a:prstGeom>
        </p:spPr>
      </p:pic>
      <p:sp>
        <p:nvSpPr>
          <p:cNvPr id="20" name="Rectangle 19">
            <a:extLst>
              <a:ext uri="{FF2B5EF4-FFF2-40B4-BE49-F238E27FC236}">
                <a16:creationId xmlns:a16="http://schemas.microsoft.com/office/drawing/2014/main" id="{B497CCB5-5FC2-473C-AFCC-2430CEF1DF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409915" y="1742916"/>
            <a:ext cx="3372170" cy="3372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ame 21">
            <a:extLst>
              <a:ext uri="{FF2B5EF4-FFF2-40B4-BE49-F238E27FC236}">
                <a16:creationId xmlns:a16="http://schemas.microsoft.com/office/drawing/2014/main" id="{599C8C75-BFDF-44E7-A028-EEB5EDD58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971277" y="1304278"/>
            <a:ext cx="4249446" cy="4249444"/>
          </a:xfrm>
          <a:prstGeom prst="frame">
            <a:avLst>
              <a:gd name="adj1" fmla="val 1195"/>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32ABACD-0357-4260-94DC-0868E91BDF8E}"/>
              </a:ext>
            </a:extLst>
          </p:cNvPr>
          <p:cNvSpPr>
            <a:spLocks noGrp="1"/>
          </p:cNvSpPr>
          <p:nvPr>
            <p:ph type="title"/>
          </p:nvPr>
        </p:nvSpPr>
        <p:spPr>
          <a:xfrm>
            <a:off x="4286858" y="2761554"/>
            <a:ext cx="3618284" cy="1345720"/>
          </a:xfrm>
          <a:noFill/>
        </p:spPr>
        <p:txBody>
          <a:bodyPr vert="horz" lIns="91440" tIns="45720" rIns="91440" bIns="45720" rtlCol="0" anchor="ctr">
            <a:noAutofit/>
          </a:bodyPr>
          <a:lstStyle/>
          <a:p>
            <a:pPr algn="ctr"/>
            <a:r>
              <a:rPr lang="en-US" sz="4800" b="1" kern="1200" dirty="0">
                <a:solidFill>
                  <a:srgbClr val="00518E"/>
                </a:solidFill>
                <a:latin typeface="+mj-lt"/>
                <a:ea typeface="+mj-ea"/>
                <a:cs typeface="+mj-cs"/>
              </a:rPr>
              <a:t>Integrity and Ethics</a:t>
            </a:r>
          </a:p>
        </p:txBody>
      </p:sp>
    </p:spTree>
    <p:extLst>
      <p:ext uri="{BB962C8B-B14F-4D97-AF65-F5344CB8AC3E}">
        <p14:creationId xmlns:p14="http://schemas.microsoft.com/office/powerpoint/2010/main" val="1544314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518E"/>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52E659-CED2-4ECA-AF14-9EAD5C27C41F}"/>
              </a:ext>
            </a:extLst>
          </p:cNvPr>
          <p:cNvSpPr>
            <a:spLocks noGrp="1"/>
          </p:cNvSpPr>
          <p:nvPr>
            <p:ph type="title"/>
          </p:nvPr>
        </p:nvSpPr>
        <p:spPr>
          <a:xfrm>
            <a:off x="838200" y="556995"/>
            <a:ext cx="10515600" cy="1133693"/>
          </a:xfrm>
        </p:spPr>
        <p:txBody>
          <a:bodyPr>
            <a:normAutofit/>
          </a:bodyPr>
          <a:lstStyle/>
          <a:p>
            <a:r>
              <a:rPr lang="en-US" sz="5200" b="1" dirty="0">
                <a:solidFill>
                  <a:srgbClr val="FFC000"/>
                </a:solidFill>
                <a:latin typeface="+mn-lt"/>
              </a:rPr>
              <a:t>Rotary International Opportunities</a:t>
            </a:r>
          </a:p>
        </p:txBody>
      </p:sp>
      <p:graphicFrame>
        <p:nvGraphicFramePr>
          <p:cNvPr id="5" name="Content Placeholder 2">
            <a:extLst>
              <a:ext uri="{FF2B5EF4-FFF2-40B4-BE49-F238E27FC236}">
                <a16:creationId xmlns:a16="http://schemas.microsoft.com/office/drawing/2014/main" id="{D34618C6-30E2-4A1C-82CF-5A5EFD58EB05}"/>
              </a:ext>
            </a:extLst>
          </p:cNvPr>
          <p:cNvGraphicFramePr>
            <a:graphicFrameLocks noGrp="1"/>
          </p:cNvGraphicFramePr>
          <p:nvPr>
            <p:ph idx="1"/>
            <p:extLst>
              <p:ext uri="{D42A27DB-BD31-4B8C-83A1-F6EECF244321}">
                <p14:modId xmlns:p14="http://schemas.microsoft.com/office/powerpoint/2010/main" val="2995777698"/>
              </p:ext>
            </p:extLst>
          </p:nvPr>
        </p:nvGraphicFramePr>
        <p:xfrm>
          <a:off x="2142303" y="1690688"/>
          <a:ext cx="7904343" cy="4808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1745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669A2F6-FBD8-4E6D-BA7D-1E32066F35F4}"/>
              </a:ext>
            </a:extLst>
          </p:cNvPr>
          <p:cNvSpPr>
            <a:spLocks noGrp="1"/>
          </p:cNvSpPr>
          <p:nvPr>
            <p:ph type="title"/>
          </p:nvPr>
        </p:nvSpPr>
        <p:spPr>
          <a:xfrm>
            <a:off x="2764276" y="461737"/>
            <a:ext cx="6663448" cy="1870055"/>
          </a:xfrm>
          <a:solidFill>
            <a:srgbClr val="00518E"/>
          </a:solidFill>
        </p:spPr>
        <p:txBody>
          <a:bodyPr>
            <a:normAutofit/>
          </a:bodyPr>
          <a:lstStyle/>
          <a:p>
            <a:pPr algn="ctr"/>
            <a:r>
              <a:rPr lang="en-US" sz="7200" dirty="0">
                <a:solidFill>
                  <a:srgbClr val="FFFFFF"/>
                </a:solidFill>
                <a:latin typeface="+mn-lt"/>
              </a:rPr>
              <a:t>Reflections</a:t>
            </a:r>
          </a:p>
        </p:txBody>
      </p:sp>
      <p:sp>
        <p:nvSpPr>
          <p:cNvPr id="24" name="Rectangle 23">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Rectangle 2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6AA5E63-E02A-4056-B1E3-5D469500E732}"/>
              </a:ext>
            </a:extLst>
          </p:cNvPr>
          <p:cNvGraphicFramePr>
            <a:graphicFrameLocks noGrp="1"/>
          </p:cNvGraphicFramePr>
          <p:nvPr>
            <p:ph idx="1"/>
            <p:extLst>
              <p:ext uri="{D42A27DB-BD31-4B8C-83A1-F6EECF244321}">
                <p14:modId xmlns:p14="http://schemas.microsoft.com/office/powerpoint/2010/main" val="3423592890"/>
              </p:ext>
            </p:extLst>
          </p:nvPr>
        </p:nvGraphicFramePr>
        <p:xfrm>
          <a:off x="457200" y="2528408"/>
          <a:ext cx="11264206" cy="3867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0921F01-FF82-4D87-8D41-75C3D64362D4}"/>
              </a:ext>
            </a:extLst>
          </p:cNvPr>
          <p:cNvSpPr txBox="1"/>
          <p:nvPr/>
        </p:nvSpPr>
        <p:spPr>
          <a:xfrm>
            <a:off x="9573768" y="461737"/>
            <a:ext cx="2147638" cy="1870055"/>
          </a:xfrm>
          <a:prstGeom prst="rect">
            <a:avLst/>
          </a:prstGeom>
          <a:solidFill>
            <a:srgbClr val="FFC000"/>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C997CD56-970A-4215-AD21-B20B96EAA790}"/>
              </a:ext>
            </a:extLst>
          </p:cNvPr>
          <p:cNvSpPr txBox="1"/>
          <p:nvPr/>
        </p:nvSpPr>
        <p:spPr>
          <a:xfrm>
            <a:off x="457200" y="453155"/>
            <a:ext cx="2161032" cy="1870055"/>
          </a:xfrm>
          <a:prstGeom prst="rect">
            <a:avLst/>
          </a:prstGeom>
          <a:solidFill>
            <a:srgbClr val="FFC000"/>
          </a:solidFill>
        </p:spPr>
        <p:txBody>
          <a:bodyPr wrap="square" rtlCol="0">
            <a:spAutoFit/>
          </a:bodyPr>
          <a:lstStyle/>
          <a:p>
            <a:endParaRPr lang="en-US" dirty="0"/>
          </a:p>
        </p:txBody>
      </p:sp>
    </p:spTree>
    <p:extLst>
      <p:ext uri="{BB962C8B-B14F-4D97-AF65-F5344CB8AC3E}">
        <p14:creationId xmlns:p14="http://schemas.microsoft.com/office/powerpoint/2010/main" val="632751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914</TotalTime>
  <Words>1052</Words>
  <Application>Microsoft Office PowerPoint</Application>
  <PresentationFormat>Widescreen</PresentationFormat>
  <Paragraphs>106</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Vocational Service in Action RLI - Part 3</vt:lpstr>
      <vt:lpstr>Goals:</vt:lpstr>
      <vt:lpstr>PowerPoint Presentation</vt:lpstr>
      <vt:lpstr>Vocational Service in Rotary</vt:lpstr>
      <vt:lpstr>Rotarians are called on to encourage and foster:</vt:lpstr>
      <vt:lpstr>Vocational Service in Action</vt:lpstr>
      <vt:lpstr>Integrity and Ethics</vt:lpstr>
      <vt:lpstr>Rotary International Opportunities</vt:lpstr>
      <vt:lpstr>Reflections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Vocational Service in Action RLI - Part 3</dc:title>
  <dc:creator>marcia scheideman</dc:creator>
  <cp:lastModifiedBy>marcia scheideman</cp:lastModifiedBy>
  <cp:revision>1</cp:revision>
  <dcterms:created xsi:type="dcterms:W3CDTF">2020-12-08T17:34:42Z</dcterms:created>
  <dcterms:modified xsi:type="dcterms:W3CDTF">2023-02-01T20:22:15Z</dcterms:modified>
</cp:coreProperties>
</file>